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6" r:id="rId2"/>
    <p:sldId id="440" r:id="rId3"/>
    <p:sldId id="441" r:id="rId4"/>
    <p:sldId id="442" r:id="rId5"/>
    <p:sldId id="443" r:id="rId6"/>
    <p:sldId id="444" r:id="rId7"/>
    <p:sldId id="445" r:id="rId8"/>
    <p:sldId id="446" r:id="rId9"/>
    <p:sldId id="447" r:id="rId10"/>
    <p:sldId id="448" r:id="rId11"/>
    <p:sldId id="535" r:id="rId12"/>
    <p:sldId id="449" r:id="rId13"/>
    <p:sldId id="450" r:id="rId14"/>
    <p:sldId id="451" r:id="rId15"/>
    <p:sldId id="452" r:id="rId16"/>
    <p:sldId id="453" r:id="rId17"/>
    <p:sldId id="454" r:id="rId18"/>
    <p:sldId id="538" r:id="rId19"/>
  </p:sldIdLst>
  <p:sldSz cx="9144000" cy="6858000" type="screen4x3"/>
  <p:notesSz cx="6662738" cy="98329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0000"/>
    <a:srgbClr val="CC3300"/>
    <a:srgbClr val="004D99"/>
    <a:srgbClr val="FFCCFF"/>
    <a:srgbClr val="99CCFF"/>
    <a:srgbClr val="E0EF4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3913" autoAdjust="0"/>
  </p:normalViewPr>
  <p:slideViewPr>
    <p:cSldViewPr>
      <p:cViewPr>
        <p:scale>
          <a:sx n="107" d="100"/>
          <a:sy n="107" d="100"/>
        </p:scale>
        <p:origin x="-10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FC7066-871B-4F56-B10F-1421CCE7ADFD}" type="doc">
      <dgm:prSet loTypeId="urn:microsoft.com/office/officeart/2005/8/layout/vList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tr-TR"/>
        </a:p>
      </dgm:t>
    </dgm:pt>
    <dgm:pt modelId="{7F37E0E4-3466-49C2-B40C-EFFBCAFCDC56}">
      <dgm:prSet custT="1"/>
      <dgm:spPr/>
      <dgm:t>
        <a:bodyPr/>
        <a:lstStyle/>
        <a:p>
          <a:pPr rtl="0"/>
          <a:r>
            <a:rPr lang="tr-TR" sz="2400" b="1" dirty="0" smtClean="0">
              <a:solidFill>
                <a:srgbClr val="475A8C"/>
              </a:solidFill>
            </a:rPr>
            <a:t>Yurtdışı Pazar Araştırması Desteği</a:t>
          </a:r>
          <a:endParaRPr lang="tr-TR" sz="2400" b="1" dirty="0">
            <a:solidFill>
              <a:srgbClr val="475A8C"/>
            </a:solidFill>
          </a:endParaRPr>
        </a:p>
      </dgm:t>
    </dgm:pt>
    <dgm:pt modelId="{E52D0DA5-576D-4F7D-9BC2-ED7084357FBE}" type="parTrans" cxnId="{19217E0F-BD63-4949-8BA7-8D50CA2AEE85}">
      <dgm:prSet/>
      <dgm:spPr/>
      <dgm:t>
        <a:bodyPr/>
        <a:lstStyle/>
        <a:p>
          <a:endParaRPr lang="tr-TR"/>
        </a:p>
      </dgm:t>
    </dgm:pt>
    <dgm:pt modelId="{771F7572-49EA-4A52-93A2-C29323E54D3F}" type="sibTrans" cxnId="{19217E0F-BD63-4949-8BA7-8D50CA2AEE85}">
      <dgm:prSet/>
      <dgm:spPr/>
      <dgm:t>
        <a:bodyPr/>
        <a:lstStyle/>
        <a:p>
          <a:endParaRPr lang="tr-TR"/>
        </a:p>
      </dgm:t>
    </dgm:pt>
    <dgm:pt modelId="{925783E4-F8FF-4080-A7F2-4972FA4D0DF1}">
      <dgm:prSet custT="1"/>
      <dgm:spPr/>
      <dgm:t>
        <a:bodyPr/>
        <a:lstStyle/>
        <a:p>
          <a:pPr rtl="0"/>
          <a:r>
            <a:rPr lang="tr-TR" sz="2400" b="1" dirty="0" smtClean="0">
              <a:solidFill>
                <a:srgbClr val="475A8C"/>
              </a:solidFill>
            </a:rPr>
            <a:t>Rapor Desteği</a:t>
          </a:r>
          <a:endParaRPr lang="tr-TR" sz="2400" b="1" dirty="0">
            <a:solidFill>
              <a:srgbClr val="475A8C"/>
            </a:solidFill>
          </a:endParaRPr>
        </a:p>
      </dgm:t>
    </dgm:pt>
    <dgm:pt modelId="{94168890-20CB-40AC-9765-05FA66B3041C}" type="parTrans" cxnId="{F7A531C0-CEE8-40C3-83EC-F162CD384A6B}">
      <dgm:prSet/>
      <dgm:spPr/>
      <dgm:t>
        <a:bodyPr/>
        <a:lstStyle/>
        <a:p>
          <a:endParaRPr lang="tr-TR"/>
        </a:p>
      </dgm:t>
    </dgm:pt>
    <dgm:pt modelId="{290502DE-9EE7-43F4-8714-28D799D256B3}" type="sibTrans" cxnId="{F7A531C0-CEE8-40C3-83EC-F162CD384A6B}">
      <dgm:prSet/>
      <dgm:spPr/>
      <dgm:t>
        <a:bodyPr/>
        <a:lstStyle/>
        <a:p>
          <a:endParaRPr lang="tr-TR"/>
        </a:p>
      </dgm:t>
    </dgm:pt>
    <dgm:pt modelId="{CB8B4CE3-4DE5-48C5-9AAC-12D0440DDAF1}">
      <dgm:prSet custT="1"/>
      <dgm:spPr/>
      <dgm:t>
        <a:bodyPr/>
        <a:lstStyle/>
        <a:p>
          <a:pPr rtl="0"/>
          <a:r>
            <a:rPr lang="tr-TR" sz="2400" b="1" dirty="0" smtClean="0">
              <a:solidFill>
                <a:srgbClr val="475A8C"/>
              </a:solidFill>
            </a:rPr>
            <a:t>Danışmanlık Desteği</a:t>
          </a:r>
          <a:endParaRPr lang="tr-TR" sz="2400" b="1" dirty="0">
            <a:solidFill>
              <a:srgbClr val="475A8C"/>
            </a:solidFill>
          </a:endParaRPr>
        </a:p>
      </dgm:t>
    </dgm:pt>
    <dgm:pt modelId="{A2EAF008-80D7-4AA3-98B4-9D95DFF40B0E}" type="parTrans" cxnId="{B444D179-992C-4E41-8188-2AD3A390274C}">
      <dgm:prSet/>
      <dgm:spPr/>
      <dgm:t>
        <a:bodyPr/>
        <a:lstStyle/>
        <a:p>
          <a:endParaRPr lang="tr-TR"/>
        </a:p>
      </dgm:t>
    </dgm:pt>
    <dgm:pt modelId="{2245E8E6-7F5A-447E-A407-DFDB2715DCF9}" type="sibTrans" cxnId="{B444D179-992C-4E41-8188-2AD3A390274C}">
      <dgm:prSet/>
      <dgm:spPr/>
      <dgm:t>
        <a:bodyPr/>
        <a:lstStyle/>
        <a:p>
          <a:endParaRPr lang="tr-TR"/>
        </a:p>
      </dgm:t>
    </dgm:pt>
    <dgm:pt modelId="{8ACEC2F1-D403-4D6D-B67A-95B6E0CD8F66}">
      <dgm:prSet custT="1"/>
      <dgm:spPr/>
      <dgm:t>
        <a:bodyPr/>
        <a:lstStyle/>
        <a:p>
          <a:pPr rtl="0"/>
          <a:r>
            <a:rPr lang="tr-TR" sz="2400" b="1" dirty="0" err="1" smtClean="0">
              <a:solidFill>
                <a:srgbClr val="475A8C"/>
              </a:solidFill>
            </a:rPr>
            <a:t>Sektörel</a:t>
          </a:r>
          <a:r>
            <a:rPr lang="tr-TR" sz="2400" b="1" dirty="0" smtClean="0">
              <a:solidFill>
                <a:srgbClr val="475A8C"/>
              </a:solidFill>
            </a:rPr>
            <a:t> Ticaret Heyeti Desteği</a:t>
          </a:r>
          <a:endParaRPr lang="tr-TR" sz="2400" b="1" dirty="0">
            <a:solidFill>
              <a:srgbClr val="475A8C"/>
            </a:solidFill>
          </a:endParaRPr>
        </a:p>
      </dgm:t>
    </dgm:pt>
    <dgm:pt modelId="{D6DB7F91-3D56-41BC-B745-3E9ACFAE689D}" type="parTrans" cxnId="{1BE5B1A0-D7A5-4789-8587-1D2DCCC8B94C}">
      <dgm:prSet/>
      <dgm:spPr/>
      <dgm:t>
        <a:bodyPr/>
        <a:lstStyle/>
        <a:p>
          <a:endParaRPr lang="tr-TR"/>
        </a:p>
      </dgm:t>
    </dgm:pt>
    <dgm:pt modelId="{8542B9AF-4732-4C85-B003-2F2AB1870A7E}" type="sibTrans" cxnId="{1BE5B1A0-D7A5-4789-8587-1D2DCCC8B94C}">
      <dgm:prSet/>
      <dgm:spPr/>
      <dgm:t>
        <a:bodyPr/>
        <a:lstStyle/>
        <a:p>
          <a:endParaRPr lang="tr-TR"/>
        </a:p>
      </dgm:t>
    </dgm:pt>
    <dgm:pt modelId="{8EC938E6-4471-4F6D-B49D-39DBFCBD85C4}">
      <dgm:prSet custT="1"/>
      <dgm:spPr/>
      <dgm:t>
        <a:bodyPr/>
        <a:lstStyle/>
        <a:p>
          <a:pPr rtl="0"/>
          <a:r>
            <a:rPr lang="tr-TR" sz="2400" b="1" dirty="0" smtClean="0">
              <a:solidFill>
                <a:srgbClr val="475A8C"/>
              </a:solidFill>
            </a:rPr>
            <a:t>Alım Heyeti Desteği</a:t>
          </a:r>
          <a:endParaRPr lang="tr-TR" sz="2400" b="1" dirty="0">
            <a:solidFill>
              <a:srgbClr val="475A8C"/>
            </a:solidFill>
          </a:endParaRPr>
        </a:p>
      </dgm:t>
    </dgm:pt>
    <dgm:pt modelId="{6EA7C976-F14F-4E58-9030-BECEC4E77E67}" type="parTrans" cxnId="{AF6C6997-0B5E-43D9-A753-2E696D63A8F1}">
      <dgm:prSet/>
      <dgm:spPr/>
      <dgm:t>
        <a:bodyPr/>
        <a:lstStyle/>
        <a:p>
          <a:endParaRPr lang="tr-TR"/>
        </a:p>
      </dgm:t>
    </dgm:pt>
    <dgm:pt modelId="{0521A84B-DA2A-42A6-8C2C-478067FD7227}" type="sibTrans" cxnId="{AF6C6997-0B5E-43D9-A753-2E696D63A8F1}">
      <dgm:prSet/>
      <dgm:spPr/>
      <dgm:t>
        <a:bodyPr/>
        <a:lstStyle/>
        <a:p>
          <a:endParaRPr lang="tr-TR"/>
        </a:p>
      </dgm:t>
    </dgm:pt>
    <dgm:pt modelId="{1A843515-6332-48DE-B3F7-46353ED47D67}">
      <dgm:prSet custT="1"/>
      <dgm:spPr/>
      <dgm:t>
        <a:bodyPr/>
        <a:lstStyle/>
        <a:p>
          <a:pPr rtl="0"/>
          <a:r>
            <a:rPr lang="tr-TR" sz="2400" b="1" dirty="0" smtClean="0">
              <a:solidFill>
                <a:srgbClr val="475A8C"/>
              </a:solidFill>
            </a:rPr>
            <a:t>E-Ticaret Sitelerine Üyelik Desteği</a:t>
          </a:r>
          <a:endParaRPr lang="tr-TR" sz="2400" b="1" dirty="0">
            <a:solidFill>
              <a:srgbClr val="475A8C"/>
            </a:solidFill>
          </a:endParaRPr>
        </a:p>
      </dgm:t>
    </dgm:pt>
    <dgm:pt modelId="{E85626FF-6CE8-4A6A-AD1E-361211D21E0D}" type="parTrans" cxnId="{09D3226D-4E4F-4812-B4D8-5FDDF03BC2C2}">
      <dgm:prSet/>
      <dgm:spPr/>
      <dgm:t>
        <a:bodyPr/>
        <a:lstStyle/>
        <a:p>
          <a:endParaRPr lang="tr-TR"/>
        </a:p>
      </dgm:t>
    </dgm:pt>
    <dgm:pt modelId="{E5EB14D2-C703-492C-B7F1-EC35F94ABC97}" type="sibTrans" cxnId="{09D3226D-4E4F-4812-B4D8-5FDDF03BC2C2}">
      <dgm:prSet/>
      <dgm:spPr/>
      <dgm:t>
        <a:bodyPr/>
        <a:lstStyle/>
        <a:p>
          <a:endParaRPr lang="tr-TR"/>
        </a:p>
      </dgm:t>
    </dgm:pt>
    <dgm:pt modelId="{BD81F555-7228-412F-AABA-31F988C4553D}" type="pres">
      <dgm:prSet presAssocID="{66FC7066-871B-4F56-B10F-1421CCE7AD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2D41A6D-A5A4-4B4B-AB20-3C83C5504976}" type="pres">
      <dgm:prSet presAssocID="{7F37E0E4-3466-49C2-B40C-EFFBCAFCDC5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096A991-549B-43B4-BD99-F2B3CDF8527C}" type="pres">
      <dgm:prSet presAssocID="{771F7572-49EA-4A52-93A2-C29323E54D3F}" presName="spacer" presStyleCnt="0"/>
      <dgm:spPr/>
    </dgm:pt>
    <dgm:pt modelId="{60FE1736-BD92-4F06-AC95-BD66AEDC0914}" type="pres">
      <dgm:prSet presAssocID="{925783E4-F8FF-4080-A7F2-4972FA4D0DF1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962AEDA-1C54-4395-9C2F-CD733E5F361F}" type="pres">
      <dgm:prSet presAssocID="{290502DE-9EE7-43F4-8714-28D799D256B3}" presName="spacer" presStyleCnt="0"/>
      <dgm:spPr/>
    </dgm:pt>
    <dgm:pt modelId="{36EA6F34-33C1-4289-AF3C-6B6C457870B2}" type="pres">
      <dgm:prSet presAssocID="{CB8B4CE3-4DE5-48C5-9AAC-12D0440DDAF1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C59038B-1554-4D5D-B918-38325B05954E}" type="pres">
      <dgm:prSet presAssocID="{2245E8E6-7F5A-447E-A407-DFDB2715DCF9}" presName="spacer" presStyleCnt="0"/>
      <dgm:spPr/>
    </dgm:pt>
    <dgm:pt modelId="{0003ACB2-6443-48C6-AD88-F6117E55A80D}" type="pres">
      <dgm:prSet presAssocID="{8ACEC2F1-D403-4D6D-B67A-95B6E0CD8F6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DDDFB0E-E904-430B-8357-09C3E39372E5}" type="pres">
      <dgm:prSet presAssocID="{8542B9AF-4732-4C85-B003-2F2AB1870A7E}" presName="spacer" presStyleCnt="0"/>
      <dgm:spPr/>
    </dgm:pt>
    <dgm:pt modelId="{627C041B-5D9A-4911-B36A-20A29C9FD690}" type="pres">
      <dgm:prSet presAssocID="{8EC938E6-4471-4F6D-B49D-39DBFCBD85C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3FBAFC-1255-484B-B995-F20D3C7B7196}" type="pres">
      <dgm:prSet presAssocID="{0521A84B-DA2A-42A6-8C2C-478067FD7227}" presName="spacer" presStyleCnt="0"/>
      <dgm:spPr/>
    </dgm:pt>
    <dgm:pt modelId="{221DAA2C-434A-4ED1-86BC-0FBFB8D07A2C}" type="pres">
      <dgm:prSet presAssocID="{1A843515-6332-48DE-B3F7-46353ED47D6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24CC8B8-DB4E-4BB2-8191-EF09E8A334E6}" type="presOf" srcId="{925783E4-F8FF-4080-A7F2-4972FA4D0DF1}" destId="{60FE1736-BD92-4F06-AC95-BD66AEDC0914}" srcOrd="0" destOrd="0" presId="urn:microsoft.com/office/officeart/2005/8/layout/vList2"/>
    <dgm:cxn modelId="{AF6C6997-0B5E-43D9-A753-2E696D63A8F1}" srcId="{66FC7066-871B-4F56-B10F-1421CCE7ADFD}" destId="{8EC938E6-4471-4F6D-B49D-39DBFCBD85C4}" srcOrd="4" destOrd="0" parTransId="{6EA7C976-F14F-4E58-9030-BECEC4E77E67}" sibTransId="{0521A84B-DA2A-42A6-8C2C-478067FD7227}"/>
    <dgm:cxn modelId="{16D6B826-02FA-474D-973F-10F4D1BF2D91}" type="presOf" srcId="{8ACEC2F1-D403-4D6D-B67A-95B6E0CD8F66}" destId="{0003ACB2-6443-48C6-AD88-F6117E55A80D}" srcOrd="0" destOrd="0" presId="urn:microsoft.com/office/officeart/2005/8/layout/vList2"/>
    <dgm:cxn modelId="{72D6E4AF-594A-4B12-BD2F-5575AE5E21B4}" type="presOf" srcId="{66FC7066-871B-4F56-B10F-1421CCE7ADFD}" destId="{BD81F555-7228-412F-AABA-31F988C4553D}" srcOrd="0" destOrd="0" presId="urn:microsoft.com/office/officeart/2005/8/layout/vList2"/>
    <dgm:cxn modelId="{2479DFD9-35D7-48FA-B420-7B0C69AE6CBE}" type="presOf" srcId="{7F37E0E4-3466-49C2-B40C-EFFBCAFCDC56}" destId="{B2D41A6D-A5A4-4B4B-AB20-3C83C5504976}" srcOrd="0" destOrd="0" presId="urn:microsoft.com/office/officeart/2005/8/layout/vList2"/>
    <dgm:cxn modelId="{F42894D3-2454-4E57-9021-43914DD5B1BE}" type="presOf" srcId="{8EC938E6-4471-4F6D-B49D-39DBFCBD85C4}" destId="{627C041B-5D9A-4911-B36A-20A29C9FD690}" srcOrd="0" destOrd="0" presId="urn:microsoft.com/office/officeart/2005/8/layout/vList2"/>
    <dgm:cxn modelId="{F7A531C0-CEE8-40C3-83EC-F162CD384A6B}" srcId="{66FC7066-871B-4F56-B10F-1421CCE7ADFD}" destId="{925783E4-F8FF-4080-A7F2-4972FA4D0DF1}" srcOrd="1" destOrd="0" parTransId="{94168890-20CB-40AC-9765-05FA66B3041C}" sibTransId="{290502DE-9EE7-43F4-8714-28D799D256B3}"/>
    <dgm:cxn modelId="{8A82843D-3A93-41FA-8B24-4D47532AAEB6}" type="presOf" srcId="{CB8B4CE3-4DE5-48C5-9AAC-12D0440DDAF1}" destId="{36EA6F34-33C1-4289-AF3C-6B6C457870B2}" srcOrd="0" destOrd="0" presId="urn:microsoft.com/office/officeart/2005/8/layout/vList2"/>
    <dgm:cxn modelId="{1BE5B1A0-D7A5-4789-8587-1D2DCCC8B94C}" srcId="{66FC7066-871B-4F56-B10F-1421CCE7ADFD}" destId="{8ACEC2F1-D403-4D6D-B67A-95B6E0CD8F66}" srcOrd="3" destOrd="0" parTransId="{D6DB7F91-3D56-41BC-B745-3E9ACFAE689D}" sibTransId="{8542B9AF-4732-4C85-B003-2F2AB1870A7E}"/>
    <dgm:cxn modelId="{6FE3B9AD-AD03-4FDB-8738-0EB71A1FAE2B}" type="presOf" srcId="{1A843515-6332-48DE-B3F7-46353ED47D67}" destId="{221DAA2C-434A-4ED1-86BC-0FBFB8D07A2C}" srcOrd="0" destOrd="0" presId="urn:microsoft.com/office/officeart/2005/8/layout/vList2"/>
    <dgm:cxn modelId="{09D3226D-4E4F-4812-B4D8-5FDDF03BC2C2}" srcId="{66FC7066-871B-4F56-B10F-1421CCE7ADFD}" destId="{1A843515-6332-48DE-B3F7-46353ED47D67}" srcOrd="5" destOrd="0" parTransId="{E85626FF-6CE8-4A6A-AD1E-361211D21E0D}" sibTransId="{E5EB14D2-C703-492C-B7F1-EC35F94ABC97}"/>
    <dgm:cxn modelId="{19217E0F-BD63-4949-8BA7-8D50CA2AEE85}" srcId="{66FC7066-871B-4F56-B10F-1421CCE7ADFD}" destId="{7F37E0E4-3466-49C2-B40C-EFFBCAFCDC56}" srcOrd="0" destOrd="0" parTransId="{E52D0DA5-576D-4F7D-9BC2-ED7084357FBE}" sibTransId="{771F7572-49EA-4A52-93A2-C29323E54D3F}"/>
    <dgm:cxn modelId="{B444D179-992C-4E41-8188-2AD3A390274C}" srcId="{66FC7066-871B-4F56-B10F-1421CCE7ADFD}" destId="{CB8B4CE3-4DE5-48C5-9AAC-12D0440DDAF1}" srcOrd="2" destOrd="0" parTransId="{A2EAF008-80D7-4AA3-98B4-9D95DFF40B0E}" sibTransId="{2245E8E6-7F5A-447E-A407-DFDB2715DCF9}"/>
    <dgm:cxn modelId="{4E429FE3-9DEA-48F0-8C61-60BFCE7181F7}" type="presParOf" srcId="{BD81F555-7228-412F-AABA-31F988C4553D}" destId="{B2D41A6D-A5A4-4B4B-AB20-3C83C5504976}" srcOrd="0" destOrd="0" presId="urn:microsoft.com/office/officeart/2005/8/layout/vList2"/>
    <dgm:cxn modelId="{87BB5A5F-9F43-40DD-82E2-D6F1BE1E8C87}" type="presParOf" srcId="{BD81F555-7228-412F-AABA-31F988C4553D}" destId="{C096A991-549B-43B4-BD99-F2B3CDF8527C}" srcOrd="1" destOrd="0" presId="urn:microsoft.com/office/officeart/2005/8/layout/vList2"/>
    <dgm:cxn modelId="{09C03570-61FA-4E34-BB16-E47BAE4BE3D9}" type="presParOf" srcId="{BD81F555-7228-412F-AABA-31F988C4553D}" destId="{60FE1736-BD92-4F06-AC95-BD66AEDC0914}" srcOrd="2" destOrd="0" presId="urn:microsoft.com/office/officeart/2005/8/layout/vList2"/>
    <dgm:cxn modelId="{D5A72930-3FE4-4098-A78E-230C0E517426}" type="presParOf" srcId="{BD81F555-7228-412F-AABA-31F988C4553D}" destId="{D962AEDA-1C54-4395-9C2F-CD733E5F361F}" srcOrd="3" destOrd="0" presId="urn:microsoft.com/office/officeart/2005/8/layout/vList2"/>
    <dgm:cxn modelId="{673AB85A-252F-404B-AC4D-1A20A4A7223C}" type="presParOf" srcId="{BD81F555-7228-412F-AABA-31F988C4553D}" destId="{36EA6F34-33C1-4289-AF3C-6B6C457870B2}" srcOrd="4" destOrd="0" presId="urn:microsoft.com/office/officeart/2005/8/layout/vList2"/>
    <dgm:cxn modelId="{2F6D2C0D-097F-40E6-B2A1-9ACAE62F2870}" type="presParOf" srcId="{BD81F555-7228-412F-AABA-31F988C4553D}" destId="{FC59038B-1554-4D5D-B918-38325B05954E}" srcOrd="5" destOrd="0" presId="urn:microsoft.com/office/officeart/2005/8/layout/vList2"/>
    <dgm:cxn modelId="{1FCE213D-609F-4E81-83A2-5A8C7E27A8B7}" type="presParOf" srcId="{BD81F555-7228-412F-AABA-31F988C4553D}" destId="{0003ACB2-6443-48C6-AD88-F6117E55A80D}" srcOrd="6" destOrd="0" presId="urn:microsoft.com/office/officeart/2005/8/layout/vList2"/>
    <dgm:cxn modelId="{9327FA5B-9C62-400E-93C0-EAFFF2101FA4}" type="presParOf" srcId="{BD81F555-7228-412F-AABA-31F988C4553D}" destId="{8DDDFB0E-E904-430B-8357-09C3E39372E5}" srcOrd="7" destOrd="0" presId="urn:microsoft.com/office/officeart/2005/8/layout/vList2"/>
    <dgm:cxn modelId="{89E8D419-99A5-405A-B23E-9ED6ECBAFF2D}" type="presParOf" srcId="{BD81F555-7228-412F-AABA-31F988C4553D}" destId="{627C041B-5D9A-4911-B36A-20A29C9FD690}" srcOrd="8" destOrd="0" presId="urn:microsoft.com/office/officeart/2005/8/layout/vList2"/>
    <dgm:cxn modelId="{C72165F1-B68E-4B3D-8C25-1C33399A80F7}" type="presParOf" srcId="{BD81F555-7228-412F-AABA-31F988C4553D}" destId="{B83FBAFC-1255-484B-B995-F20D3C7B7196}" srcOrd="9" destOrd="0" presId="urn:microsoft.com/office/officeart/2005/8/layout/vList2"/>
    <dgm:cxn modelId="{D0541E14-DDDB-40AE-96F0-AC21150DD00A}" type="presParOf" srcId="{BD81F555-7228-412F-AABA-31F988C4553D}" destId="{221DAA2C-434A-4ED1-86BC-0FBFB8D07A2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0DBBC1-D6DC-46A4-B906-51E3C3381F90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3292CF4-810B-4D36-B4DC-E99173BDF89E}">
      <dgm:prSet custT="1"/>
      <dgm:spPr>
        <a:xfrm rot="10800000">
          <a:off x="0" y="1237998"/>
          <a:ext cx="6552728" cy="1248638"/>
        </a:xfr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Ülkede Yurtdışı İkili İş Görüşmeleri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4D9A14-1435-4043-96E5-4E389066AE6D}" type="parTrans" cxnId="{46968683-70EE-4C1C-ACD5-0728E08E210E}">
      <dgm:prSet/>
      <dgm:spPr/>
      <dgm:t>
        <a:bodyPr/>
        <a:lstStyle/>
        <a:p>
          <a:endParaRPr lang="tr-TR"/>
        </a:p>
      </dgm:t>
    </dgm:pt>
    <dgm:pt modelId="{23888D07-14B3-4338-9578-8F1DE196BB92}" type="sibTrans" cxnId="{46968683-70EE-4C1C-ACD5-0728E08E210E}">
      <dgm:prSet/>
      <dgm:spPr/>
      <dgm:t>
        <a:bodyPr/>
        <a:lstStyle/>
        <a:p>
          <a:endParaRPr lang="tr-TR"/>
        </a:p>
      </dgm:t>
    </dgm:pt>
    <dgm:pt modelId="{9849DCA8-A7F3-41D6-9E6C-8655788B9783}">
      <dgm:prSet custT="1"/>
      <dgm:spPr>
        <a:xfrm rot="10800000">
          <a:off x="0" y="2474458"/>
          <a:ext cx="6552728" cy="1248638"/>
        </a:xfr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Ülkeden Dönüş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B58FA7D-A790-47FC-BD7A-33C1A2FCC90E}" type="parTrans" cxnId="{95943153-535E-476E-8D60-CF01557D30B9}">
      <dgm:prSet/>
      <dgm:spPr/>
      <dgm:t>
        <a:bodyPr/>
        <a:lstStyle/>
        <a:p>
          <a:endParaRPr lang="tr-TR"/>
        </a:p>
      </dgm:t>
    </dgm:pt>
    <dgm:pt modelId="{C05751D1-2693-4AA8-B3FC-C4B343CD3225}" type="sibTrans" cxnId="{95943153-535E-476E-8D60-CF01557D30B9}">
      <dgm:prSet/>
      <dgm:spPr/>
      <dgm:t>
        <a:bodyPr/>
        <a:lstStyle/>
        <a:p>
          <a:endParaRPr lang="tr-TR"/>
        </a:p>
      </dgm:t>
    </dgm:pt>
    <dgm:pt modelId="{BEC2AF81-37CC-440D-9507-9964FBC3DD69}">
      <dgm:prSet custT="1"/>
      <dgm:spPr>
        <a:xfrm rot="10800000">
          <a:off x="0" y="1538"/>
          <a:ext cx="6552728" cy="1248638"/>
        </a:xfr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Ülkeye Gidiş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584D57B-3D9A-4069-BDCA-499E9CDB32F8}" type="parTrans" cxnId="{A367B0E9-9323-4262-819F-E3F0FFCBBA69}">
      <dgm:prSet/>
      <dgm:spPr/>
      <dgm:t>
        <a:bodyPr/>
        <a:lstStyle/>
        <a:p>
          <a:endParaRPr lang="tr-TR"/>
        </a:p>
      </dgm:t>
    </dgm:pt>
    <dgm:pt modelId="{F8CBCF61-29CF-4931-8BAE-D907215EB5CA}" type="sibTrans" cxnId="{A367B0E9-9323-4262-819F-E3F0FFCBBA69}">
      <dgm:prSet/>
      <dgm:spPr/>
      <dgm:t>
        <a:bodyPr/>
        <a:lstStyle/>
        <a:p>
          <a:endParaRPr lang="tr-TR"/>
        </a:p>
      </dgm:t>
    </dgm:pt>
    <dgm:pt modelId="{3AA9289C-A690-42FE-90DB-681033D231F6}">
      <dgm:prSet custT="1"/>
      <dgm:spPr>
        <a:xfrm>
          <a:off x="0" y="3710918"/>
          <a:ext cx="6552728" cy="811858"/>
        </a:xfr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Gerekli Belgelerin Bakanlığa İbraz Edilerek Ödeme Talebinin Yapılması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88FDC5E-25F2-4A6F-AC4B-E09DCD345809}" type="parTrans" cxnId="{D8697FEC-204D-4CC1-AC37-08EE752BC636}">
      <dgm:prSet/>
      <dgm:spPr/>
      <dgm:t>
        <a:bodyPr/>
        <a:lstStyle/>
        <a:p>
          <a:endParaRPr lang="tr-TR"/>
        </a:p>
      </dgm:t>
    </dgm:pt>
    <dgm:pt modelId="{2BE501AE-7118-479F-B89D-DF8FF3442465}" type="sibTrans" cxnId="{D8697FEC-204D-4CC1-AC37-08EE752BC636}">
      <dgm:prSet/>
      <dgm:spPr/>
      <dgm:t>
        <a:bodyPr/>
        <a:lstStyle/>
        <a:p>
          <a:endParaRPr lang="tr-TR"/>
        </a:p>
      </dgm:t>
    </dgm:pt>
    <dgm:pt modelId="{05D686C9-05CC-4541-829C-FF72297B5EF4}" type="pres">
      <dgm:prSet presAssocID="{150DBBC1-D6DC-46A4-B906-51E3C3381F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4DB498C-6D24-4699-8C2D-E70F5EB0FA4A}" type="pres">
      <dgm:prSet presAssocID="{3AA9289C-A690-42FE-90DB-681033D231F6}" presName="boxAndChildren" presStyleCnt="0"/>
      <dgm:spPr/>
    </dgm:pt>
    <dgm:pt modelId="{556BEF97-73AC-46E7-85DC-6A52A992D1D9}" type="pres">
      <dgm:prSet presAssocID="{3AA9289C-A690-42FE-90DB-681033D231F6}" presName="parentTextBox" presStyleLbl="node1" presStyleIdx="0" presStyleCnt="4"/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8F43A549-09E4-46AA-9C00-257B6EC6F145}" type="pres">
      <dgm:prSet presAssocID="{C05751D1-2693-4AA8-B3FC-C4B343CD3225}" presName="sp" presStyleCnt="0"/>
      <dgm:spPr/>
    </dgm:pt>
    <dgm:pt modelId="{1629B533-E6ED-4C9A-B858-56B120982007}" type="pres">
      <dgm:prSet presAssocID="{9849DCA8-A7F3-41D6-9E6C-8655788B9783}" presName="arrowAndChildren" presStyleCnt="0"/>
      <dgm:spPr/>
    </dgm:pt>
    <dgm:pt modelId="{21B7C39B-6032-4F0E-B11A-CF144DFB914A}" type="pres">
      <dgm:prSet presAssocID="{9849DCA8-A7F3-41D6-9E6C-8655788B9783}" presName="parentTextArrow" presStyleLbl="node1" presStyleIdx="1" presStyleCnt="4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31D6F45F-D6B9-4A01-B7A1-58BCB0E3DC17}" type="pres">
      <dgm:prSet presAssocID="{23888D07-14B3-4338-9578-8F1DE196BB92}" presName="sp" presStyleCnt="0"/>
      <dgm:spPr/>
    </dgm:pt>
    <dgm:pt modelId="{1BE0EBA7-D130-4F92-A8DB-68D147CFAB8C}" type="pres">
      <dgm:prSet presAssocID="{33292CF4-810B-4D36-B4DC-E99173BDF89E}" presName="arrowAndChildren" presStyleCnt="0"/>
      <dgm:spPr/>
    </dgm:pt>
    <dgm:pt modelId="{E57D9CCB-19FA-40FB-8A73-77DA5C9C6BB8}" type="pres">
      <dgm:prSet presAssocID="{33292CF4-810B-4D36-B4DC-E99173BDF89E}" presName="parentTextArrow" presStyleLbl="node1" presStyleIdx="2" presStyleCnt="4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8B142237-494E-4383-865D-CDB2A3F0970D}" type="pres">
      <dgm:prSet presAssocID="{F8CBCF61-29CF-4931-8BAE-D907215EB5CA}" presName="sp" presStyleCnt="0"/>
      <dgm:spPr/>
    </dgm:pt>
    <dgm:pt modelId="{78448469-C917-4067-B612-4E0AB229EA6F}" type="pres">
      <dgm:prSet presAssocID="{BEC2AF81-37CC-440D-9507-9964FBC3DD69}" presName="arrowAndChildren" presStyleCnt="0"/>
      <dgm:spPr/>
    </dgm:pt>
    <dgm:pt modelId="{38BD13E3-A2C1-4B93-9216-55F44B853B0B}" type="pres">
      <dgm:prSet presAssocID="{BEC2AF81-37CC-440D-9507-9964FBC3DD69}" presName="parentTextArrow" presStyleLbl="node1" presStyleIdx="3" presStyleCnt="4" custLinFactNeighborY="-22862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</dgm:ptLst>
  <dgm:cxnLst>
    <dgm:cxn modelId="{9172D28C-3439-401B-8F5A-6A522FABC368}" type="presOf" srcId="{BEC2AF81-37CC-440D-9507-9964FBC3DD69}" destId="{38BD13E3-A2C1-4B93-9216-55F44B853B0B}" srcOrd="0" destOrd="0" presId="urn:microsoft.com/office/officeart/2005/8/layout/process4"/>
    <dgm:cxn modelId="{D8697FEC-204D-4CC1-AC37-08EE752BC636}" srcId="{150DBBC1-D6DC-46A4-B906-51E3C3381F90}" destId="{3AA9289C-A690-42FE-90DB-681033D231F6}" srcOrd="3" destOrd="0" parTransId="{988FDC5E-25F2-4A6F-AC4B-E09DCD345809}" sibTransId="{2BE501AE-7118-479F-B89D-DF8FF3442465}"/>
    <dgm:cxn modelId="{80841B8D-7D87-43A1-9E22-E41619617897}" type="presOf" srcId="{33292CF4-810B-4D36-B4DC-E99173BDF89E}" destId="{E57D9CCB-19FA-40FB-8A73-77DA5C9C6BB8}" srcOrd="0" destOrd="0" presId="urn:microsoft.com/office/officeart/2005/8/layout/process4"/>
    <dgm:cxn modelId="{A367B0E9-9323-4262-819F-E3F0FFCBBA69}" srcId="{150DBBC1-D6DC-46A4-B906-51E3C3381F90}" destId="{BEC2AF81-37CC-440D-9507-9964FBC3DD69}" srcOrd="0" destOrd="0" parTransId="{F584D57B-3D9A-4069-BDCA-499E9CDB32F8}" sibTransId="{F8CBCF61-29CF-4931-8BAE-D907215EB5CA}"/>
    <dgm:cxn modelId="{4D315F77-35A4-450E-BCE9-CD6007F7958E}" type="presOf" srcId="{9849DCA8-A7F3-41D6-9E6C-8655788B9783}" destId="{21B7C39B-6032-4F0E-B11A-CF144DFB914A}" srcOrd="0" destOrd="0" presId="urn:microsoft.com/office/officeart/2005/8/layout/process4"/>
    <dgm:cxn modelId="{95943153-535E-476E-8D60-CF01557D30B9}" srcId="{150DBBC1-D6DC-46A4-B906-51E3C3381F90}" destId="{9849DCA8-A7F3-41D6-9E6C-8655788B9783}" srcOrd="2" destOrd="0" parTransId="{0B58FA7D-A790-47FC-BD7A-33C1A2FCC90E}" sibTransId="{C05751D1-2693-4AA8-B3FC-C4B343CD3225}"/>
    <dgm:cxn modelId="{46968683-70EE-4C1C-ACD5-0728E08E210E}" srcId="{150DBBC1-D6DC-46A4-B906-51E3C3381F90}" destId="{33292CF4-810B-4D36-B4DC-E99173BDF89E}" srcOrd="1" destOrd="0" parTransId="{894D9A14-1435-4043-96E5-4E389066AE6D}" sibTransId="{23888D07-14B3-4338-9578-8F1DE196BB92}"/>
    <dgm:cxn modelId="{CBB80EDE-C668-4E98-B797-02D5C3728E1C}" type="presOf" srcId="{3AA9289C-A690-42FE-90DB-681033D231F6}" destId="{556BEF97-73AC-46E7-85DC-6A52A992D1D9}" srcOrd="0" destOrd="0" presId="urn:microsoft.com/office/officeart/2005/8/layout/process4"/>
    <dgm:cxn modelId="{64F6B55A-63FC-47CE-A9BE-56C135CD1370}" type="presOf" srcId="{150DBBC1-D6DC-46A4-B906-51E3C3381F90}" destId="{05D686C9-05CC-4541-829C-FF72297B5EF4}" srcOrd="0" destOrd="0" presId="urn:microsoft.com/office/officeart/2005/8/layout/process4"/>
    <dgm:cxn modelId="{46E16F68-9E13-4305-B8AA-57F9C42A9B8C}" type="presParOf" srcId="{05D686C9-05CC-4541-829C-FF72297B5EF4}" destId="{44DB498C-6D24-4699-8C2D-E70F5EB0FA4A}" srcOrd="0" destOrd="0" presId="urn:microsoft.com/office/officeart/2005/8/layout/process4"/>
    <dgm:cxn modelId="{702CC0BE-1662-46F9-80B0-6383806C81E9}" type="presParOf" srcId="{44DB498C-6D24-4699-8C2D-E70F5EB0FA4A}" destId="{556BEF97-73AC-46E7-85DC-6A52A992D1D9}" srcOrd="0" destOrd="0" presId="urn:microsoft.com/office/officeart/2005/8/layout/process4"/>
    <dgm:cxn modelId="{5C4C63A9-4100-4295-AF52-FBAEB729CA9A}" type="presParOf" srcId="{05D686C9-05CC-4541-829C-FF72297B5EF4}" destId="{8F43A549-09E4-46AA-9C00-257B6EC6F145}" srcOrd="1" destOrd="0" presId="urn:microsoft.com/office/officeart/2005/8/layout/process4"/>
    <dgm:cxn modelId="{79F22932-9D2D-45FE-88A8-EC4CD2217F99}" type="presParOf" srcId="{05D686C9-05CC-4541-829C-FF72297B5EF4}" destId="{1629B533-E6ED-4C9A-B858-56B120982007}" srcOrd="2" destOrd="0" presId="urn:microsoft.com/office/officeart/2005/8/layout/process4"/>
    <dgm:cxn modelId="{E8A16F28-E4B4-45A5-B21E-3FC6C11F9563}" type="presParOf" srcId="{1629B533-E6ED-4C9A-B858-56B120982007}" destId="{21B7C39B-6032-4F0E-B11A-CF144DFB914A}" srcOrd="0" destOrd="0" presId="urn:microsoft.com/office/officeart/2005/8/layout/process4"/>
    <dgm:cxn modelId="{33D78948-A8C0-4A30-8C95-4A96FF4ACF67}" type="presParOf" srcId="{05D686C9-05CC-4541-829C-FF72297B5EF4}" destId="{31D6F45F-D6B9-4A01-B7A1-58BCB0E3DC17}" srcOrd="3" destOrd="0" presId="urn:microsoft.com/office/officeart/2005/8/layout/process4"/>
    <dgm:cxn modelId="{960B3EE3-9ECA-4F54-9661-CE504299A5AC}" type="presParOf" srcId="{05D686C9-05CC-4541-829C-FF72297B5EF4}" destId="{1BE0EBA7-D130-4F92-A8DB-68D147CFAB8C}" srcOrd="4" destOrd="0" presId="urn:microsoft.com/office/officeart/2005/8/layout/process4"/>
    <dgm:cxn modelId="{81468E6C-2E21-4698-BE08-484760C98E5A}" type="presParOf" srcId="{1BE0EBA7-D130-4F92-A8DB-68D147CFAB8C}" destId="{E57D9CCB-19FA-40FB-8A73-77DA5C9C6BB8}" srcOrd="0" destOrd="0" presId="urn:microsoft.com/office/officeart/2005/8/layout/process4"/>
    <dgm:cxn modelId="{3777DCAE-0993-4360-9536-7F06095E5C92}" type="presParOf" srcId="{05D686C9-05CC-4541-829C-FF72297B5EF4}" destId="{8B142237-494E-4383-865D-CDB2A3F0970D}" srcOrd="5" destOrd="0" presId="urn:microsoft.com/office/officeart/2005/8/layout/process4"/>
    <dgm:cxn modelId="{EB498EC0-0EEB-4C7D-8CA6-A314FEE35156}" type="presParOf" srcId="{05D686C9-05CC-4541-829C-FF72297B5EF4}" destId="{78448469-C917-4067-B612-4E0AB229EA6F}" srcOrd="6" destOrd="0" presId="urn:microsoft.com/office/officeart/2005/8/layout/process4"/>
    <dgm:cxn modelId="{7BD0B767-08F7-4771-BD3D-5BB93CF68FC4}" type="presParOf" srcId="{78448469-C917-4067-B612-4E0AB229EA6F}" destId="{38BD13E3-A2C1-4B93-9216-55F44B853B0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0DBBC1-D6DC-46A4-B906-51E3C3381F90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3292CF4-810B-4D36-B4DC-E99173BDF89E}">
      <dgm:prSet custT="1"/>
      <dgm:spPr>
        <a:xfrm rot="10800000">
          <a:off x="0" y="1237998"/>
          <a:ext cx="6552728" cy="1248638"/>
        </a:xfr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Rapor Desteği Ön Onay Başvurusu (Bakanlık’a)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4D9A14-1435-4043-96E5-4E389066AE6D}" type="parTrans" cxnId="{46968683-70EE-4C1C-ACD5-0728E08E210E}">
      <dgm:prSet/>
      <dgm:spPr/>
      <dgm:t>
        <a:bodyPr/>
        <a:lstStyle/>
        <a:p>
          <a:endParaRPr lang="tr-TR"/>
        </a:p>
      </dgm:t>
    </dgm:pt>
    <dgm:pt modelId="{23888D07-14B3-4338-9578-8F1DE196BB92}" type="sibTrans" cxnId="{46968683-70EE-4C1C-ACD5-0728E08E210E}">
      <dgm:prSet/>
      <dgm:spPr/>
      <dgm:t>
        <a:bodyPr/>
        <a:lstStyle/>
        <a:p>
          <a:endParaRPr lang="tr-TR"/>
        </a:p>
      </dgm:t>
    </dgm:pt>
    <dgm:pt modelId="{9849DCA8-A7F3-41D6-9E6C-8655788B9783}">
      <dgm:prSet custT="1"/>
      <dgm:spPr>
        <a:xfrm rot="10800000">
          <a:off x="0" y="2474458"/>
          <a:ext cx="6552728" cy="1248638"/>
        </a:xfr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Raporun Satın Alınması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B58FA7D-A790-47FC-BD7A-33C1A2FCC90E}" type="parTrans" cxnId="{95943153-535E-476E-8D60-CF01557D30B9}">
      <dgm:prSet/>
      <dgm:spPr/>
      <dgm:t>
        <a:bodyPr/>
        <a:lstStyle/>
        <a:p>
          <a:endParaRPr lang="tr-TR"/>
        </a:p>
      </dgm:t>
    </dgm:pt>
    <dgm:pt modelId="{C05751D1-2693-4AA8-B3FC-C4B343CD3225}" type="sibTrans" cxnId="{95943153-535E-476E-8D60-CF01557D30B9}">
      <dgm:prSet/>
      <dgm:spPr/>
      <dgm:t>
        <a:bodyPr/>
        <a:lstStyle/>
        <a:p>
          <a:endParaRPr lang="tr-TR"/>
        </a:p>
      </dgm:t>
    </dgm:pt>
    <dgm:pt modelId="{BEC2AF81-37CC-440D-9507-9964FBC3DD69}">
      <dgm:prSet custT="1"/>
      <dgm:spPr>
        <a:xfrm rot="10800000">
          <a:off x="0" y="1538"/>
          <a:ext cx="6552728" cy="1248638"/>
        </a:xfr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Satın Alınması Planlanan Raporun Belirlenmesi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584D57B-3D9A-4069-BDCA-499E9CDB32F8}" type="parTrans" cxnId="{A367B0E9-9323-4262-819F-E3F0FFCBBA69}">
      <dgm:prSet/>
      <dgm:spPr/>
      <dgm:t>
        <a:bodyPr/>
        <a:lstStyle/>
        <a:p>
          <a:endParaRPr lang="tr-TR"/>
        </a:p>
      </dgm:t>
    </dgm:pt>
    <dgm:pt modelId="{F8CBCF61-29CF-4931-8BAE-D907215EB5CA}" type="sibTrans" cxnId="{A367B0E9-9323-4262-819F-E3F0FFCBBA69}">
      <dgm:prSet/>
      <dgm:spPr/>
      <dgm:t>
        <a:bodyPr/>
        <a:lstStyle/>
        <a:p>
          <a:endParaRPr lang="tr-TR"/>
        </a:p>
      </dgm:t>
    </dgm:pt>
    <dgm:pt modelId="{3AA9289C-A690-42FE-90DB-681033D231F6}">
      <dgm:prSet custT="1"/>
      <dgm:spPr>
        <a:xfrm>
          <a:off x="0" y="3710918"/>
          <a:ext cx="6552728" cy="811858"/>
        </a:xfr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sz="2400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Gerekli Belgelerin Bakanlığa İbraz Edilerek Ödeme Talebinin Yapılması</a:t>
          </a:r>
          <a:endParaRPr lang="tr-TR" sz="2400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88FDC5E-25F2-4A6F-AC4B-E09DCD345809}" type="parTrans" cxnId="{D8697FEC-204D-4CC1-AC37-08EE752BC636}">
      <dgm:prSet/>
      <dgm:spPr/>
      <dgm:t>
        <a:bodyPr/>
        <a:lstStyle/>
        <a:p>
          <a:endParaRPr lang="tr-TR"/>
        </a:p>
      </dgm:t>
    </dgm:pt>
    <dgm:pt modelId="{2BE501AE-7118-479F-B89D-DF8FF3442465}" type="sibTrans" cxnId="{D8697FEC-204D-4CC1-AC37-08EE752BC636}">
      <dgm:prSet/>
      <dgm:spPr/>
      <dgm:t>
        <a:bodyPr/>
        <a:lstStyle/>
        <a:p>
          <a:endParaRPr lang="tr-TR"/>
        </a:p>
      </dgm:t>
    </dgm:pt>
    <dgm:pt modelId="{05D686C9-05CC-4541-829C-FF72297B5EF4}" type="pres">
      <dgm:prSet presAssocID="{150DBBC1-D6DC-46A4-B906-51E3C3381F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4DB498C-6D24-4699-8C2D-E70F5EB0FA4A}" type="pres">
      <dgm:prSet presAssocID="{3AA9289C-A690-42FE-90DB-681033D231F6}" presName="boxAndChildren" presStyleCnt="0"/>
      <dgm:spPr/>
    </dgm:pt>
    <dgm:pt modelId="{556BEF97-73AC-46E7-85DC-6A52A992D1D9}" type="pres">
      <dgm:prSet presAssocID="{3AA9289C-A690-42FE-90DB-681033D231F6}" presName="parentTextBox" presStyleLbl="node1" presStyleIdx="0" presStyleCnt="4"/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8F43A549-09E4-46AA-9C00-257B6EC6F145}" type="pres">
      <dgm:prSet presAssocID="{C05751D1-2693-4AA8-B3FC-C4B343CD3225}" presName="sp" presStyleCnt="0"/>
      <dgm:spPr/>
    </dgm:pt>
    <dgm:pt modelId="{1629B533-E6ED-4C9A-B858-56B120982007}" type="pres">
      <dgm:prSet presAssocID="{9849DCA8-A7F3-41D6-9E6C-8655788B9783}" presName="arrowAndChildren" presStyleCnt="0"/>
      <dgm:spPr/>
    </dgm:pt>
    <dgm:pt modelId="{21B7C39B-6032-4F0E-B11A-CF144DFB914A}" type="pres">
      <dgm:prSet presAssocID="{9849DCA8-A7F3-41D6-9E6C-8655788B9783}" presName="parentTextArrow" presStyleLbl="node1" presStyleIdx="1" presStyleCnt="4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31D6F45F-D6B9-4A01-B7A1-58BCB0E3DC17}" type="pres">
      <dgm:prSet presAssocID="{23888D07-14B3-4338-9578-8F1DE196BB92}" presName="sp" presStyleCnt="0"/>
      <dgm:spPr/>
    </dgm:pt>
    <dgm:pt modelId="{1BE0EBA7-D130-4F92-A8DB-68D147CFAB8C}" type="pres">
      <dgm:prSet presAssocID="{33292CF4-810B-4D36-B4DC-E99173BDF89E}" presName="arrowAndChildren" presStyleCnt="0"/>
      <dgm:spPr/>
    </dgm:pt>
    <dgm:pt modelId="{E57D9CCB-19FA-40FB-8A73-77DA5C9C6BB8}" type="pres">
      <dgm:prSet presAssocID="{33292CF4-810B-4D36-B4DC-E99173BDF89E}" presName="parentTextArrow" presStyleLbl="node1" presStyleIdx="2" presStyleCnt="4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8B142237-494E-4383-865D-CDB2A3F0970D}" type="pres">
      <dgm:prSet presAssocID="{F8CBCF61-29CF-4931-8BAE-D907215EB5CA}" presName="sp" presStyleCnt="0"/>
      <dgm:spPr/>
    </dgm:pt>
    <dgm:pt modelId="{78448469-C917-4067-B612-4E0AB229EA6F}" type="pres">
      <dgm:prSet presAssocID="{BEC2AF81-37CC-440D-9507-9964FBC3DD69}" presName="arrowAndChildren" presStyleCnt="0"/>
      <dgm:spPr/>
    </dgm:pt>
    <dgm:pt modelId="{38BD13E3-A2C1-4B93-9216-55F44B853B0B}" type="pres">
      <dgm:prSet presAssocID="{BEC2AF81-37CC-440D-9507-9964FBC3DD69}" presName="parentTextArrow" presStyleLbl="node1" presStyleIdx="3" presStyleCnt="4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</dgm:ptLst>
  <dgm:cxnLst>
    <dgm:cxn modelId="{510EA23D-6F09-4B35-915B-B64A8D2B1D53}" type="presOf" srcId="{33292CF4-810B-4D36-B4DC-E99173BDF89E}" destId="{E57D9CCB-19FA-40FB-8A73-77DA5C9C6BB8}" srcOrd="0" destOrd="0" presId="urn:microsoft.com/office/officeart/2005/8/layout/process4"/>
    <dgm:cxn modelId="{D8697FEC-204D-4CC1-AC37-08EE752BC636}" srcId="{150DBBC1-D6DC-46A4-B906-51E3C3381F90}" destId="{3AA9289C-A690-42FE-90DB-681033D231F6}" srcOrd="3" destOrd="0" parTransId="{988FDC5E-25F2-4A6F-AC4B-E09DCD345809}" sibTransId="{2BE501AE-7118-479F-B89D-DF8FF3442465}"/>
    <dgm:cxn modelId="{D0DC0144-9968-4DA7-BAC1-55BEA628567C}" type="presOf" srcId="{3AA9289C-A690-42FE-90DB-681033D231F6}" destId="{556BEF97-73AC-46E7-85DC-6A52A992D1D9}" srcOrd="0" destOrd="0" presId="urn:microsoft.com/office/officeart/2005/8/layout/process4"/>
    <dgm:cxn modelId="{A367B0E9-9323-4262-819F-E3F0FFCBBA69}" srcId="{150DBBC1-D6DC-46A4-B906-51E3C3381F90}" destId="{BEC2AF81-37CC-440D-9507-9964FBC3DD69}" srcOrd="0" destOrd="0" parTransId="{F584D57B-3D9A-4069-BDCA-499E9CDB32F8}" sibTransId="{F8CBCF61-29CF-4931-8BAE-D907215EB5CA}"/>
    <dgm:cxn modelId="{55F2C75A-A804-4EC1-88CA-E4CE381FEB68}" type="presOf" srcId="{150DBBC1-D6DC-46A4-B906-51E3C3381F90}" destId="{05D686C9-05CC-4541-829C-FF72297B5EF4}" srcOrd="0" destOrd="0" presId="urn:microsoft.com/office/officeart/2005/8/layout/process4"/>
    <dgm:cxn modelId="{95943153-535E-476E-8D60-CF01557D30B9}" srcId="{150DBBC1-D6DC-46A4-B906-51E3C3381F90}" destId="{9849DCA8-A7F3-41D6-9E6C-8655788B9783}" srcOrd="2" destOrd="0" parTransId="{0B58FA7D-A790-47FC-BD7A-33C1A2FCC90E}" sibTransId="{C05751D1-2693-4AA8-B3FC-C4B343CD3225}"/>
    <dgm:cxn modelId="{46968683-70EE-4C1C-ACD5-0728E08E210E}" srcId="{150DBBC1-D6DC-46A4-B906-51E3C3381F90}" destId="{33292CF4-810B-4D36-B4DC-E99173BDF89E}" srcOrd="1" destOrd="0" parTransId="{894D9A14-1435-4043-96E5-4E389066AE6D}" sibTransId="{23888D07-14B3-4338-9578-8F1DE196BB92}"/>
    <dgm:cxn modelId="{2481670F-4084-4A1F-B63A-EC8ED48F7EC3}" type="presOf" srcId="{BEC2AF81-37CC-440D-9507-9964FBC3DD69}" destId="{38BD13E3-A2C1-4B93-9216-55F44B853B0B}" srcOrd="0" destOrd="0" presId="urn:microsoft.com/office/officeart/2005/8/layout/process4"/>
    <dgm:cxn modelId="{2E92F58F-3D6A-4D91-9D47-DB2967D7D2CC}" type="presOf" srcId="{9849DCA8-A7F3-41D6-9E6C-8655788B9783}" destId="{21B7C39B-6032-4F0E-B11A-CF144DFB914A}" srcOrd="0" destOrd="0" presId="urn:microsoft.com/office/officeart/2005/8/layout/process4"/>
    <dgm:cxn modelId="{3A8611E9-C3F8-4E33-B13D-451830546E53}" type="presParOf" srcId="{05D686C9-05CC-4541-829C-FF72297B5EF4}" destId="{44DB498C-6D24-4699-8C2D-E70F5EB0FA4A}" srcOrd="0" destOrd="0" presId="urn:microsoft.com/office/officeart/2005/8/layout/process4"/>
    <dgm:cxn modelId="{EEC1D9E6-BC2D-4A12-ACEF-08A3278C9BAC}" type="presParOf" srcId="{44DB498C-6D24-4699-8C2D-E70F5EB0FA4A}" destId="{556BEF97-73AC-46E7-85DC-6A52A992D1D9}" srcOrd="0" destOrd="0" presId="urn:microsoft.com/office/officeart/2005/8/layout/process4"/>
    <dgm:cxn modelId="{1F42F12C-3F63-4DB7-9BBC-D4FE77DB340E}" type="presParOf" srcId="{05D686C9-05CC-4541-829C-FF72297B5EF4}" destId="{8F43A549-09E4-46AA-9C00-257B6EC6F145}" srcOrd="1" destOrd="0" presId="urn:microsoft.com/office/officeart/2005/8/layout/process4"/>
    <dgm:cxn modelId="{BAC1F7D1-3C4C-4866-A987-63B73F52FCCA}" type="presParOf" srcId="{05D686C9-05CC-4541-829C-FF72297B5EF4}" destId="{1629B533-E6ED-4C9A-B858-56B120982007}" srcOrd="2" destOrd="0" presId="urn:microsoft.com/office/officeart/2005/8/layout/process4"/>
    <dgm:cxn modelId="{A1609B67-EC83-45D2-8B9F-00271B8A04DD}" type="presParOf" srcId="{1629B533-E6ED-4C9A-B858-56B120982007}" destId="{21B7C39B-6032-4F0E-B11A-CF144DFB914A}" srcOrd="0" destOrd="0" presId="urn:microsoft.com/office/officeart/2005/8/layout/process4"/>
    <dgm:cxn modelId="{10F94798-2B9C-46DB-9A29-D48BCD6FFD9B}" type="presParOf" srcId="{05D686C9-05CC-4541-829C-FF72297B5EF4}" destId="{31D6F45F-D6B9-4A01-B7A1-58BCB0E3DC17}" srcOrd="3" destOrd="0" presId="urn:microsoft.com/office/officeart/2005/8/layout/process4"/>
    <dgm:cxn modelId="{F6B80B54-D230-4D74-8A97-56B347761A0E}" type="presParOf" srcId="{05D686C9-05CC-4541-829C-FF72297B5EF4}" destId="{1BE0EBA7-D130-4F92-A8DB-68D147CFAB8C}" srcOrd="4" destOrd="0" presId="urn:microsoft.com/office/officeart/2005/8/layout/process4"/>
    <dgm:cxn modelId="{43ED58D0-C5CD-42BC-8B0B-78AE2D7FB3B4}" type="presParOf" srcId="{1BE0EBA7-D130-4F92-A8DB-68D147CFAB8C}" destId="{E57D9CCB-19FA-40FB-8A73-77DA5C9C6BB8}" srcOrd="0" destOrd="0" presId="urn:microsoft.com/office/officeart/2005/8/layout/process4"/>
    <dgm:cxn modelId="{1DE67AA3-B6F4-4D48-B8AD-E1D6E9DC1DCB}" type="presParOf" srcId="{05D686C9-05CC-4541-829C-FF72297B5EF4}" destId="{8B142237-494E-4383-865D-CDB2A3F0970D}" srcOrd="5" destOrd="0" presId="urn:microsoft.com/office/officeart/2005/8/layout/process4"/>
    <dgm:cxn modelId="{E00CFDE9-2EBF-4508-B5BA-84D55919EBEC}" type="presParOf" srcId="{05D686C9-05CC-4541-829C-FF72297B5EF4}" destId="{78448469-C917-4067-B612-4E0AB229EA6F}" srcOrd="6" destOrd="0" presId="urn:microsoft.com/office/officeart/2005/8/layout/process4"/>
    <dgm:cxn modelId="{E0DA4961-8E77-4A9F-9D56-0B9B730E9B06}" type="presParOf" srcId="{78448469-C917-4067-B612-4E0AB229EA6F}" destId="{38BD13E3-A2C1-4B93-9216-55F44B853B0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0DBBC1-D6DC-46A4-B906-51E3C3381F90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3292CF4-810B-4D36-B4DC-E99173BDF89E}">
      <dgm:prSet/>
      <dgm:spPr>
        <a:xfrm rot="10800000">
          <a:off x="0" y="136"/>
          <a:ext cx="6552728" cy="686326"/>
        </a:xfr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Sektörel</a:t>
          </a:r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Ticaret Heyeti Ön Onay Başvurusu (3 ay öncesinde Bakanlık’a)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4D9A14-1435-4043-96E5-4E389066AE6D}" type="parTrans" cxnId="{46968683-70EE-4C1C-ACD5-0728E08E210E}">
      <dgm:prSet/>
      <dgm:spPr/>
      <dgm:t>
        <a:bodyPr/>
        <a:lstStyle/>
        <a:p>
          <a:endParaRPr lang="tr-TR"/>
        </a:p>
      </dgm:t>
    </dgm:pt>
    <dgm:pt modelId="{23888D07-14B3-4338-9578-8F1DE196BB92}" type="sibTrans" cxnId="{46968683-70EE-4C1C-ACD5-0728E08E210E}">
      <dgm:prSet/>
      <dgm:spPr/>
      <dgm:t>
        <a:bodyPr/>
        <a:lstStyle/>
        <a:p>
          <a:endParaRPr lang="tr-TR"/>
        </a:p>
      </dgm:t>
    </dgm:pt>
    <dgm:pt modelId="{429B1DE4-4153-493C-9276-6791876ED847}">
      <dgm:prSet/>
      <dgm:spPr>
        <a:xfrm rot="10800000">
          <a:off x="0" y="679769"/>
          <a:ext cx="6552728" cy="686326"/>
        </a:xfrm>
        <a:solidFill>
          <a:srgbClr val="964305">
            <a:hueOff val="9903078"/>
            <a:satOff val="-50433"/>
            <a:lumOff val="931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 Ticaret Müşavirlikleri ile İrtibat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1AEC1E1-F4EE-45B4-ABA3-6D44C6184EEA}" type="parTrans" cxnId="{06024869-B434-4D77-B64E-99C7FE466A17}">
      <dgm:prSet/>
      <dgm:spPr/>
      <dgm:t>
        <a:bodyPr/>
        <a:lstStyle/>
        <a:p>
          <a:endParaRPr lang="tr-TR"/>
        </a:p>
      </dgm:t>
    </dgm:pt>
    <dgm:pt modelId="{302DD11E-9812-40FF-8E85-27CEA42C3536}" type="sibTrans" cxnId="{06024869-B434-4D77-B64E-99C7FE466A17}">
      <dgm:prSet/>
      <dgm:spPr/>
      <dgm:t>
        <a:bodyPr/>
        <a:lstStyle/>
        <a:p>
          <a:endParaRPr lang="tr-TR"/>
        </a:p>
      </dgm:t>
    </dgm:pt>
    <dgm:pt modelId="{0099CC31-74CE-4B2B-A04B-5CD86626E05F}">
      <dgm:prSet/>
      <dgm:spPr>
        <a:xfrm rot="10800000">
          <a:off x="0" y="1359402"/>
          <a:ext cx="6552728" cy="686326"/>
        </a:xfr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Doğru Müşteriyi Bulmak için Halkla İlişkiler Danışmanlığı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DD22C6F-6376-4253-967F-904C02AB1D9A}" type="parTrans" cxnId="{850F78AF-FE64-4CCD-9F9F-B70F271A4375}">
      <dgm:prSet/>
      <dgm:spPr/>
      <dgm:t>
        <a:bodyPr/>
        <a:lstStyle/>
        <a:p>
          <a:endParaRPr lang="tr-TR"/>
        </a:p>
      </dgm:t>
    </dgm:pt>
    <dgm:pt modelId="{61211BBB-F815-411B-8D89-CC20E5E60644}" type="sibTrans" cxnId="{850F78AF-FE64-4CCD-9F9F-B70F271A4375}">
      <dgm:prSet/>
      <dgm:spPr/>
      <dgm:t>
        <a:bodyPr/>
        <a:lstStyle/>
        <a:p>
          <a:endParaRPr lang="tr-TR"/>
        </a:p>
      </dgm:t>
    </dgm:pt>
    <dgm:pt modelId="{6BD331F9-3BAE-4586-914F-6A3F12E9942E}">
      <dgm:prSet/>
      <dgm:spPr>
        <a:xfrm rot="10800000">
          <a:off x="0" y="2718667"/>
          <a:ext cx="6552728" cy="686326"/>
        </a:xfr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Katılımcı Firmalar için Ortak Tanıtım Kitapçığı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8353CD-1A9A-4740-AFBF-8F16F621C718}" type="parTrans" cxnId="{6E4BAA0A-573F-4611-B1E5-C7A21D46DE97}">
      <dgm:prSet/>
      <dgm:spPr/>
      <dgm:t>
        <a:bodyPr/>
        <a:lstStyle/>
        <a:p>
          <a:endParaRPr lang="tr-TR"/>
        </a:p>
      </dgm:t>
    </dgm:pt>
    <dgm:pt modelId="{C3C91A59-7FDD-4CDC-A040-51E80EAF53DC}" type="sibTrans" cxnId="{6E4BAA0A-573F-4611-B1E5-C7A21D46DE97}">
      <dgm:prSet/>
      <dgm:spPr/>
      <dgm:t>
        <a:bodyPr/>
        <a:lstStyle/>
        <a:p>
          <a:endParaRPr lang="tr-TR"/>
        </a:p>
      </dgm:t>
    </dgm:pt>
    <dgm:pt modelId="{48F14780-0ADD-4E91-BA80-3BC173FF0BBE}">
      <dgm:prSet/>
      <dgm:spPr>
        <a:xfrm rot="10800000">
          <a:off x="0" y="3398299"/>
          <a:ext cx="6552728" cy="686326"/>
        </a:xfrm>
        <a:solidFill>
          <a:srgbClr val="964305">
            <a:hueOff val="1980616"/>
            <a:satOff val="-10087"/>
            <a:lumOff val="186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Ülkede Görsel ve Yazılı Tanıtım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0A89B94-A78A-4091-A1D9-4F5744326341}" type="parTrans" cxnId="{C6C42FBE-0AD0-452E-BBA4-9D414307A7D2}">
      <dgm:prSet/>
      <dgm:spPr/>
      <dgm:t>
        <a:bodyPr/>
        <a:lstStyle/>
        <a:p>
          <a:endParaRPr lang="tr-TR"/>
        </a:p>
      </dgm:t>
    </dgm:pt>
    <dgm:pt modelId="{2AE546A2-1C9F-4AC5-BD2F-F55F6B32C876}" type="sibTrans" cxnId="{C6C42FBE-0AD0-452E-BBA4-9D414307A7D2}">
      <dgm:prSet/>
      <dgm:spPr/>
      <dgm:t>
        <a:bodyPr/>
        <a:lstStyle/>
        <a:p>
          <a:endParaRPr lang="tr-TR"/>
        </a:p>
      </dgm:t>
    </dgm:pt>
    <dgm:pt modelId="{AA34858F-D9D1-46BF-B10D-06626522F47D}">
      <dgm:prSet/>
      <dgm:spPr>
        <a:xfrm rot="10800000">
          <a:off x="0" y="2039034"/>
          <a:ext cx="6552728" cy="686326"/>
        </a:xfrm>
        <a:solidFill>
          <a:srgbClr val="964305">
            <a:hueOff val="5941847"/>
            <a:satOff val="-30260"/>
            <a:lumOff val="558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İkili İş Görüşmelerinin Organize Edilmesi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DD6F750-D083-4832-9736-09E32D8FDE31}" type="parTrans" cxnId="{18C78AF0-C761-4B84-8899-77F792CC500F}">
      <dgm:prSet/>
      <dgm:spPr/>
      <dgm:t>
        <a:bodyPr/>
        <a:lstStyle/>
        <a:p>
          <a:endParaRPr lang="tr-TR"/>
        </a:p>
      </dgm:t>
    </dgm:pt>
    <dgm:pt modelId="{BA60AAA7-D19D-41BD-9DD6-30CC90A32F97}" type="sibTrans" cxnId="{18C78AF0-C761-4B84-8899-77F792CC500F}">
      <dgm:prSet/>
      <dgm:spPr/>
      <dgm:t>
        <a:bodyPr/>
        <a:lstStyle/>
        <a:p>
          <a:endParaRPr lang="tr-TR"/>
        </a:p>
      </dgm:t>
    </dgm:pt>
    <dgm:pt modelId="{A512F8E7-3BC6-4249-A5B2-ACC817C6CC7B}">
      <dgm:prSet/>
      <dgm:spPr>
        <a:xfrm>
          <a:off x="0" y="4077932"/>
          <a:ext cx="6552728" cy="446245"/>
        </a:xfr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Programın Gerçekleştirilmesi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944E0A7-723A-4049-9704-AB8DA3E1DC9D}" type="parTrans" cxnId="{969941DE-49CA-477A-AADE-F456A6B01205}">
      <dgm:prSet/>
      <dgm:spPr/>
      <dgm:t>
        <a:bodyPr/>
        <a:lstStyle/>
        <a:p>
          <a:endParaRPr lang="tr-TR"/>
        </a:p>
      </dgm:t>
    </dgm:pt>
    <dgm:pt modelId="{EF11A0B7-D329-4C7B-8F7C-C3E185E64D4A}" type="sibTrans" cxnId="{969941DE-49CA-477A-AADE-F456A6B01205}">
      <dgm:prSet/>
      <dgm:spPr/>
      <dgm:t>
        <a:bodyPr/>
        <a:lstStyle/>
        <a:p>
          <a:endParaRPr lang="tr-TR"/>
        </a:p>
      </dgm:t>
    </dgm:pt>
    <dgm:pt modelId="{05D686C9-05CC-4541-829C-FF72297B5EF4}" type="pres">
      <dgm:prSet presAssocID="{150DBBC1-D6DC-46A4-B906-51E3C3381F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3BDACAA-8C38-4381-B16A-E379F808F6DE}" type="pres">
      <dgm:prSet presAssocID="{A512F8E7-3BC6-4249-A5B2-ACC817C6CC7B}" presName="boxAndChildren" presStyleCnt="0"/>
      <dgm:spPr/>
    </dgm:pt>
    <dgm:pt modelId="{D67380B1-C283-440F-9031-94442048E76C}" type="pres">
      <dgm:prSet presAssocID="{A512F8E7-3BC6-4249-A5B2-ACC817C6CC7B}" presName="parentTextBox" presStyleLbl="node1" presStyleIdx="0" presStyleCnt="7"/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DD16EA46-A220-414A-8C42-EC6ABFB5BD2F}" type="pres">
      <dgm:prSet presAssocID="{2AE546A2-1C9F-4AC5-BD2F-F55F6B32C876}" presName="sp" presStyleCnt="0"/>
      <dgm:spPr/>
    </dgm:pt>
    <dgm:pt modelId="{F5D796FF-DC4E-46DE-BE05-A8691AEA785F}" type="pres">
      <dgm:prSet presAssocID="{48F14780-0ADD-4E91-BA80-3BC173FF0BBE}" presName="arrowAndChildren" presStyleCnt="0"/>
      <dgm:spPr/>
    </dgm:pt>
    <dgm:pt modelId="{F19486A5-F2AF-4919-8D0A-87BBE70B79DC}" type="pres">
      <dgm:prSet presAssocID="{48F14780-0ADD-4E91-BA80-3BC173FF0BBE}" presName="parentTextArrow" presStyleLbl="node1" presStyleIdx="1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8A32261D-0A99-4A71-8D41-A15610335FE6}" type="pres">
      <dgm:prSet presAssocID="{C3C91A59-7FDD-4CDC-A040-51E80EAF53DC}" presName="sp" presStyleCnt="0"/>
      <dgm:spPr/>
    </dgm:pt>
    <dgm:pt modelId="{58B5EB4A-BAD1-4123-8D7A-BA87CEF8452D}" type="pres">
      <dgm:prSet presAssocID="{6BD331F9-3BAE-4586-914F-6A3F12E9942E}" presName="arrowAndChildren" presStyleCnt="0"/>
      <dgm:spPr/>
    </dgm:pt>
    <dgm:pt modelId="{19F05900-E661-4E2B-8BE4-7784A1448E79}" type="pres">
      <dgm:prSet presAssocID="{6BD331F9-3BAE-4586-914F-6A3F12E9942E}" presName="parentTextArrow" presStyleLbl="node1" presStyleIdx="2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C6A7664F-48CF-4794-859C-E25838075909}" type="pres">
      <dgm:prSet presAssocID="{BA60AAA7-D19D-41BD-9DD6-30CC90A32F97}" presName="sp" presStyleCnt="0"/>
      <dgm:spPr/>
    </dgm:pt>
    <dgm:pt modelId="{D44E3B67-74D4-4408-8539-D411E77ED84F}" type="pres">
      <dgm:prSet presAssocID="{AA34858F-D9D1-46BF-B10D-06626522F47D}" presName="arrowAndChildren" presStyleCnt="0"/>
      <dgm:spPr/>
    </dgm:pt>
    <dgm:pt modelId="{0D14EA7A-A06A-41D7-BE9D-B9304B677358}" type="pres">
      <dgm:prSet presAssocID="{AA34858F-D9D1-46BF-B10D-06626522F47D}" presName="parentTextArrow" presStyleLbl="node1" presStyleIdx="3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FC8A6B1C-DC87-4C8F-A2E8-3FAD638C7A2E}" type="pres">
      <dgm:prSet presAssocID="{61211BBB-F815-411B-8D89-CC20E5E60644}" presName="sp" presStyleCnt="0"/>
      <dgm:spPr/>
    </dgm:pt>
    <dgm:pt modelId="{76E466C4-D94A-44BB-AC14-BFED0B1DDF89}" type="pres">
      <dgm:prSet presAssocID="{0099CC31-74CE-4B2B-A04B-5CD86626E05F}" presName="arrowAndChildren" presStyleCnt="0"/>
      <dgm:spPr/>
    </dgm:pt>
    <dgm:pt modelId="{24886D67-D92C-4484-B33B-1C5524C4B285}" type="pres">
      <dgm:prSet presAssocID="{0099CC31-74CE-4B2B-A04B-5CD86626E05F}" presName="parentTextArrow" presStyleLbl="node1" presStyleIdx="4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3C7EC69A-F966-4679-AECB-EA42F2865CF0}" type="pres">
      <dgm:prSet presAssocID="{302DD11E-9812-40FF-8E85-27CEA42C3536}" presName="sp" presStyleCnt="0"/>
      <dgm:spPr/>
    </dgm:pt>
    <dgm:pt modelId="{17D2D700-2A29-4BAB-AB51-B5B7D2AC1F81}" type="pres">
      <dgm:prSet presAssocID="{429B1DE4-4153-493C-9276-6791876ED847}" presName="arrowAndChildren" presStyleCnt="0"/>
      <dgm:spPr/>
    </dgm:pt>
    <dgm:pt modelId="{5755F1F0-98E0-4A22-B059-0633D9033CB9}" type="pres">
      <dgm:prSet presAssocID="{429B1DE4-4153-493C-9276-6791876ED847}" presName="parentTextArrow" presStyleLbl="node1" presStyleIdx="5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31D6F45F-D6B9-4A01-B7A1-58BCB0E3DC17}" type="pres">
      <dgm:prSet presAssocID="{23888D07-14B3-4338-9578-8F1DE196BB92}" presName="sp" presStyleCnt="0"/>
      <dgm:spPr/>
    </dgm:pt>
    <dgm:pt modelId="{1BE0EBA7-D130-4F92-A8DB-68D147CFAB8C}" type="pres">
      <dgm:prSet presAssocID="{33292CF4-810B-4D36-B4DC-E99173BDF89E}" presName="arrowAndChildren" presStyleCnt="0"/>
      <dgm:spPr/>
    </dgm:pt>
    <dgm:pt modelId="{E57D9CCB-19FA-40FB-8A73-77DA5C9C6BB8}" type="pres">
      <dgm:prSet presAssocID="{33292CF4-810B-4D36-B4DC-E99173BDF89E}" presName="parentTextArrow" presStyleLbl="node1" presStyleIdx="6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</dgm:ptLst>
  <dgm:cxnLst>
    <dgm:cxn modelId="{A7A4A6C3-0E6A-4A6E-8002-261D77D65E81}" type="presOf" srcId="{150DBBC1-D6DC-46A4-B906-51E3C3381F90}" destId="{05D686C9-05CC-4541-829C-FF72297B5EF4}" srcOrd="0" destOrd="0" presId="urn:microsoft.com/office/officeart/2005/8/layout/process4"/>
    <dgm:cxn modelId="{850F78AF-FE64-4CCD-9F9F-B70F271A4375}" srcId="{150DBBC1-D6DC-46A4-B906-51E3C3381F90}" destId="{0099CC31-74CE-4B2B-A04B-5CD86626E05F}" srcOrd="2" destOrd="0" parTransId="{EDD22C6F-6376-4253-967F-904C02AB1D9A}" sibTransId="{61211BBB-F815-411B-8D89-CC20E5E60644}"/>
    <dgm:cxn modelId="{EE21B1C5-1E8B-4EDC-B4D3-EFDBF8865F2C}" type="presOf" srcId="{33292CF4-810B-4D36-B4DC-E99173BDF89E}" destId="{E57D9CCB-19FA-40FB-8A73-77DA5C9C6BB8}" srcOrd="0" destOrd="0" presId="urn:microsoft.com/office/officeart/2005/8/layout/process4"/>
    <dgm:cxn modelId="{06024869-B434-4D77-B64E-99C7FE466A17}" srcId="{150DBBC1-D6DC-46A4-B906-51E3C3381F90}" destId="{429B1DE4-4153-493C-9276-6791876ED847}" srcOrd="1" destOrd="0" parTransId="{61AEC1E1-F4EE-45B4-ABA3-6D44C6184EEA}" sibTransId="{302DD11E-9812-40FF-8E85-27CEA42C3536}"/>
    <dgm:cxn modelId="{18C78AF0-C761-4B84-8899-77F792CC500F}" srcId="{150DBBC1-D6DC-46A4-B906-51E3C3381F90}" destId="{AA34858F-D9D1-46BF-B10D-06626522F47D}" srcOrd="3" destOrd="0" parTransId="{BDD6F750-D083-4832-9736-09E32D8FDE31}" sibTransId="{BA60AAA7-D19D-41BD-9DD6-30CC90A32F97}"/>
    <dgm:cxn modelId="{C45764B7-6B02-4745-A26A-C24C17FBCF5D}" type="presOf" srcId="{A512F8E7-3BC6-4249-A5B2-ACC817C6CC7B}" destId="{D67380B1-C283-440F-9031-94442048E76C}" srcOrd="0" destOrd="0" presId="urn:microsoft.com/office/officeart/2005/8/layout/process4"/>
    <dgm:cxn modelId="{E347261C-5B74-4672-892B-6DA684ADD39C}" type="presOf" srcId="{48F14780-0ADD-4E91-BA80-3BC173FF0BBE}" destId="{F19486A5-F2AF-4919-8D0A-87BBE70B79DC}" srcOrd="0" destOrd="0" presId="urn:microsoft.com/office/officeart/2005/8/layout/process4"/>
    <dgm:cxn modelId="{0AA98851-2EBC-4AA9-B9B3-D63C3879CFEC}" type="presOf" srcId="{AA34858F-D9D1-46BF-B10D-06626522F47D}" destId="{0D14EA7A-A06A-41D7-BE9D-B9304B677358}" srcOrd="0" destOrd="0" presId="urn:microsoft.com/office/officeart/2005/8/layout/process4"/>
    <dgm:cxn modelId="{969941DE-49CA-477A-AADE-F456A6B01205}" srcId="{150DBBC1-D6DC-46A4-B906-51E3C3381F90}" destId="{A512F8E7-3BC6-4249-A5B2-ACC817C6CC7B}" srcOrd="6" destOrd="0" parTransId="{0944E0A7-723A-4049-9704-AB8DA3E1DC9D}" sibTransId="{EF11A0B7-D329-4C7B-8F7C-C3E185E64D4A}"/>
    <dgm:cxn modelId="{C6C42FBE-0AD0-452E-BBA4-9D414307A7D2}" srcId="{150DBBC1-D6DC-46A4-B906-51E3C3381F90}" destId="{48F14780-0ADD-4E91-BA80-3BC173FF0BBE}" srcOrd="5" destOrd="0" parTransId="{F0A89B94-A78A-4091-A1D9-4F5744326341}" sibTransId="{2AE546A2-1C9F-4AC5-BD2F-F55F6B32C876}"/>
    <dgm:cxn modelId="{583B569A-06FB-452B-8677-D4850D6AFF4B}" type="presOf" srcId="{429B1DE4-4153-493C-9276-6791876ED847}" destId="{5755F1F0-98E0-4A22-B059-0633D9033CB9}" srcOrd="0" destOrd="0" presId="urn:microsoft.com/office/officeart/2005/8/layout/process4"/>
    <dgm:cxn modelId="{EDCBE36B-9F17-4BB4-8A97-F7462748C0BA}" type="presOf" srcId="{0099CC31-74CE-4B2B-A04B-5CD86626E05F}" destId="{24886D67-D92C-4484-B33B-1C5524C4B285}" srcOrd="0" destOrd="0" presId="urn:microsoft.com/office/officeart/2005/8/layout/process4"/>
    <dgm:cxn modelId="{46968683-70EE-4C1C-ACD5-0728E08E210E}" srcId="{150DBBC1-D6DC-46A4-B906-51E3C3381F90}" destId="{33292CF4-810B-4D36-B4DC-E99173BDF89E}" srcOrd="0" destOrd="0" parTransId="{894D9A14-1435-4043-96E5-4E389066AE6D}" sibTransId="{23888D07-14B3-4338-9578-8F1DE196BB92}"/>
    <dgm:cxn modelId="{6E4BAA0A-573F-4611-B1E5-C7A21D46DE97}" srcId="{150DBBC1-D6DC-46A4-B906-51E3C3381F90}" destId="{6BD331F9-3BAE-4586-914F-6A3F12E9942E}" srcOrd="4" destOrd="0" parTransId="{B98353CD-1A9A-4740-AFBF-8F16F621C718}" sibTransId="{C3C91A59-7FDD-4CDC-A040-51E80EAF53DC}"/>
    <dgm:cxn modelId="{9FAA5676-03A2-436C-9385-E56F8944F479}" type="presOf" srcId="{6BD331F9-3BAE-4586-914F-6A3F12E9942E}" destId="{19F05900-E661-4E2B-8BE4-7784A1448E79}" srcOrd="0" destOrd="0" presId="urn:microsoft.com/office/officeart/2005/8/layout/process4"/>
    <dgm:cxn modelId="{0E2FC46E-3735-4EA0-8E5E-23526AE19AE3}" type="presParOf" srcId="{05D686C9-05CC-4541-829C-FF72297B5EF4}" destId="{63BDACAA-8C38-4381-B16A-E379F808F6DE}" srcOrd="0" destOrd="0" presId="urn:microsoft.com/office/officeart/2005/8/layout/process4"/>
    <dgm:cxn modelId="{C41614ED-E9B3-449B-985A-65E4E8FC6C42}" type="presParOf" srcId="{63BDACAA-8C38-4381-B16A-E379F808F6DE}" destId="{D67380B1-C283-440F-9031-94442048E76C}" srcOrd="0" destOrd="0" presId="urn:microsoft.com/office/officeart/2005/8/layout/process4"/>
    <dgm:cxn modelId="{3545D96F-1A50-4D78-8D9D-88726C77C04D}" type="presParOf" srcId="{05D686C9-05CC-4541-829C-FF72297B5EF4}" destId="{DD16EA46-A220-414A-8C42-EC6ABFB5BD2F}" srcOrd="1" destOrd="0" presId="urn:microsoft.com/office/officeart/2005/8/layout/process4"/>
    <dgm:cxn modelId="{4B01088B-1C1E-4178-A133-1E9176D305AB}" type="presParOf" srcId="{05D686C9-05CC-4541-829C-FF72297B5EF4}" destId="{F5D796FF-DC4E-46DE-BE05-A8691AEA785F}" srcOrd="2" destOrd="0" presId="urn:microsoft.com/office/officeart/2005/8/layout/process4"/>
    <dgm:cxn modelId="{45E07EBD-D1F1-425C-BAE0-0359E310AC3E}" type="presParOf" srcId="{F5D796FF-DC4E-46DE-BE05-A8691AEA785F}" destId="{F19486A5-F2AF-4919-8D0A-87BBE70B79DC}" srcOrd="0" destOrd="0" presId="urn:microsoft.com/office/officeart/2005/8/layout/process4"/>
    <dgm:cxn modelId="{1FC86D2E-2F58-40A2-9E45-AD92171590FC}" type="presParOf" srcId="{05D686C9-05CC-4541-829C-FF72297B5EF4}" destId="{8A32261D-0A99-4A71-8D41-A15610335FE6}" srcOrd="3" destOrd="0" presId="urn:microsoft.com/office/officeart/2005/8/layout/process4"/>
    <dgm:cxn modelId="{55E72B0C-E82E-4468-A152-5160DE0514C4}" type="presParOf" srcId="{05D686C9-05CC-4541-829C-FF72297B5EF4}" destId="{58B5EB4A-BAD1-4123-8D7A-BA87CEF8452D}" srcOrd="4" destOrd="0" presId="urn:microsoft.com/office/officeart/2005/8/layout/process4"/>
    <dgm:cxn modelId="{7950154C-2249-4EE6-BBD5-064A062E9350}" type="presParOf" srcId="{58B5EB4A-BAD1-4123-8D7A-BA87CEF8452D}" destId="{19F05900-E661-4E2B-8BE4-7784A1448E79}" srcOrd="0" destOrd="0" presId="urn:microsoft.com/office/officeart/2005/8/layout/process4"/>
    <dgm:cxn modelId="{FC7E110A-D3C5-4798-8EC4-675DA51B8F66}" type="presParOf" srcId="{05D686C9-05CC-4541-829C-FF72297B5EF4}" destId="{C6A7664F-48CF-4794-859C-E25838075909}" srcOrd="5" destOrd="0" presId="urn:microsoft.com/office/officeart/2005/8/layout/process4"/>
    <dgm:cxn modelId="{7952C44F-05AE-4AAA-84F0-EF0691389556}" type="presParOf" srcId="{05D686C9-05CC-4541-829C-FF72297B5EF4}" destId="{D44E3B67-74D4-4408-8539-D411E77ED84F}" srcOrd="6" destOrd="0" presId="urn:microsoft.com/office/officeart/2005/8/layout/process4"/>
    <dgm:cxn modelId="{1D4FEE02-8128-495A-A883-5446848C0ED3}" type="presParOf" srcId="{D44E3B67-74D4-4408-8539-D411E77ED84F}" destId="{0D14EA7A-A06A-41D7-BE9D-B9304B677358}" srcOrd="0" destOrd="0" presId="urn:microsoft.com/office/officeart/2005/8/layout/process4"/>
    <dgm:cxn modelId="{752BEA10-140A-4226-A2E8-D31048F0BABC}" type="presParOf" srcId="{05D686C9-05CC-4541-829C-FF72297B5EF4}" destId="{FC8A6B1C-DC87-4C8F-A2E8-3FAD638C7A2E}" srcOrd="7" destOrd="0" presId="urn:microsoft.com/office/officeart/2005/8/layout/process4"/>
    <dgm:cxn modelId="{162E1A3B-13B1-4346-917A-D0F894EA4A49}" type="presParOf" srcId="{05D686C9-05CC-4541-829C-FF72297B5EF4}" destId="{76E466C4-D94A-44BB-AC14-BFED0B1DDF89}" srcOrd="8" destOrd="0" presId="urn:microsoft.com/office/officeart/2005/8/layout/process4"/>
    <dgm:cxn modelId="{C959FF3F-CD62-452A-ACB8-31A71AEB2B54}" type="presParOf" srcId="{76E466C4-D94A-44BB-AC14-BFED0B1DDF89}" destId="{24886D67-D92C-4484-B33B-1C5524C4B285}" srcOrd="0" destOrd="0" presId="urn:microsoft.com/office/officeart/2005/8/layout/process4"/>
    <dgm:cxn modelId="{F41F09B3-A4E7-4B57-B936-8C15011B65BD}" type="presParOf" srcId="{05D686C9-05CC-4541-829C-FF72297B5EF4}" destId="{3C7EC69A-F966-4679-AECB-EA42F2865CF0}" srcOrd="9" destOrd="0" presId="urn:microsoft.com/office/officeart/2005/8/layout/process4"/>
    <dgm:cxn modelId="{DD6EFBE6-227D-4B70-8775-266B7C5E113A}" type="presParOf" srcId="{05D686C9-05CC-4541-829C-FF72297B5EF4}" destId="{17D2D700-2A29-4BAB-AB51-B5B7D2AC1F81}" srcOrd="10" destOrd="0" presId="urn:microsoft.com/office/officeart/2005/8/layout/process4"/>
    <dgm:cxn modelId="{F962FE14-F108-4B39-9986-9096050FBFED}" type="presParOf" srcId="{17D2D700-2A29-4BAB-AB51-B5B7D2AC1F81}" destId="{5755F1F0-98E0-4A22-B059-0633D9033CB9}" srcOrd="0" destOrd="0" presId="urn:microsoft.com/office/officeart/2005/8/layout/process4"/>
    <dgm:cxn modelId="{C100A38F-A17A-4A47-B128-D0AEA81E9B21}" type="presParOf" srcId="{05D686C9-05CC-4541-829C-FF72297B5EF4}" destId="{31D6F45F-D6B9-4A01-B7A1-58BCB0E3DC17}" srcOrd="11" destOrd="0" presId="urn:microsoft.com/office/officeart/2005/8/layout/process4"/>
    <dgm:cxn modelId="{189AEAF3-5A9D-48A9-9B2F-E7AD1A209612}" type="presParOf" srcId="{05D686C9-05CC-4541-829C-FF72297B5EF4}" destId="{1BE0EBA7-D130-4F92-A8DB-68D147CFAB8C}" srcOrd="12" destOrd="0" presId="urn:microsoft.com/office/officeart/2005/8/layout/process4"/>
    <dgm:cxn modelId="{BC87A04C-0EC7-4F3B-8544-D4404CE97B6F}" type="presParOf" srcId="{1BE0EBA7-D130-4F92-A8DB-68D147CFAB8C}" destId="{E57D9CCB-19FA-40FB-8A73-77DA5C9C6BB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0DBBC1-D6DC-46A4-B906-51E3C3381F90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33292CF4-810B-4D36-B4DC-E99173BDF89E}">
      <dgm:prSet/>
      <dgm:spPr>
        <a:xfrm rot="10800000">
          <a:off x="0" y="136"/>
          <a:ext cx="6552728" cy="686326"/>
        </a:xfr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Alım Heyeti Ön Onay Başvurusu (3 ay öncesinde Bakanlık’a)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4D9A14-1435-4043-96E5-4E389066AE6D}" type="parTrans" cxnId="{46968683-70EE-4C1C-ACD5-0728E08E210E}">
      <dgm:prSet/>
      <dgm:spPr/>
      <dgm:t>
        <a:bodyPr/>
        <a:lstStyle/>
        <a:p>
          <a:endParaRPr lang="tr-TR"/>
        </a:p>
      </dgm:t>
    </dgm:pt>
    <dgm:pt modelId="{23888D07-14B3-4338-9578-8F1DE196BB92}" type="sibTrans" cxnId="{46968683-70EE-4C1C-ACD5-0728E08E210E}">
      <dgm:prSet/>
      <dgm:spPr/>
      <dgm:t>
        <a:bodyPr/>
        <a:lstStyle/>
        <a:p>
          <a:endParaRPr lang="tr-TR"/>
        </a:p>
      </dgm:t>
    </dgm:pt>
    <dgm:pt modelId="{429B1DE4-4153-493C-9276-6791876ED847}">
      <dgm:prSet/>
      <dgm:spPr>
        <a:xfrm rot="10800000">
          <a:off x="0" y="679769"/>
          <a:ext cx="6552728" cy="686326"/>
        </a:xfrm>
        <a:solidFill>
          <a:srgbClr val="964305">
            <a:hueOff val="9903078"/>
            <a:satOff val="-50433"/>
            <a:lumOff val="931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 Ticaret Müşavirlikleri ile İrtibat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1AEC1E1-F4EE-45B4-ABA3-6D44C6184EEA}" type="parTrans" cxnId="{06024869-B434-4D77-B64E-99C7FE466A17}">
      <dgm:prSet/>
      <dgm:spPr/>
      <dgm:t>
        <a:bodyPr/>
        <a:lstStyle/>
        <a:p>
          <a:endParaRPr lang="tr-TR"/>
        </a:p>
      </dgm:t>
    </dgm:pt>
    <dgm:pt modelId="{302DD11E-9812-40FF-8E85-27CEA42C3536}" type="sibTrans" cxnId="{06024869-B434-4D77-B64E-99C7FE466A17}">
      <dgm:prSet/>
      <dgm:spPr/>
      <dgm:t>
        <a:bodyPr/>
        <a:lstStyle/>
        <a:p>
          <a:endParaRPr lang="tr-TR"/>
        </a:p>
      </dgm:t>
    </dgm:pt>
    <dgm:pt modelId="{0099CC31-74CE-4B2B-A04B-5CD86626E05F}">
      <dgm:prSet/>
      <dgm:spPr>
        <a:xfrm rot="10800000">
          <a:off x="0" y="2039034"/>
          <a:ext cx="6552728" cy="686326"/>
        </a:xfrm>
        <a:solidFill>
          <a:srgbClr val="964305">
            <a:hueOff val="5941847"/>
            <a:satOff val="-30260"/>
            <a:lumOff val="558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Doğru Müşteriyi Bulmak için Halkla İlişkiler Danışmanlığı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DD22C6F-6376-4253-967F-904C02AB1D9A}" type="parTrans" cxnId="{850F78AF-FE64-4CCD-9F9F-B70F271A4375}">
      <dgm:prSet/>
      <dgm:spPr/>
      <dgm:t>
        <a:bodyPr/>
        <a:lstStyle/>
        <a:p>
          <a:endParaRPr lang="tr-TR"/>
        </a:p>
      </dgm:t>
    </dgm:pt>
    <dgm:pt modelId="{61211BBB-F815-411B-8D89-CC20E5E60644}" type="sibTrans" cxnId="{850F78AF-FE64-4CCD-9F9F-B70F271A4375}">
      <dgm:prSet/>
      <dgm:spPr/>
      <dgm:t>
        <a:bodyPr/>
        <a:lstStyle/>
        <a:p>
          <a:endParaRPr lang="tr-TR"/>
        </a:p>
      </dgm:t>
    </dgm:pt>
    <dgm:pt modelId="{6BD331F9-3BAE-4586-914F-6A3F12E9942E}">
      <dgm:prSet/>
      <dgm:spPr>
        <a:xfrm rot="10800000">
          <a:off x="0" y="3398299"/>
          <a:ext cx="6552728" cy="686326"/>
        </a:xfrm>
        <a:solidFill>
          <a:srgbClr val="964305">
            <a:hueOff val="1980616"/>
            <a:satOff val="-10087"/>
            <a:lumOff val="186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Katılımcı Firmalar için Ortak Tanıtım Kitapçığı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8353CD-1A9A-4740-AFBF-8F16F621C718}" type="parTrans" cxnId="{6E4BAA0A-573F-4611-B1E5-C7A21D46DE97}">
      <dgm:prSet/>
      <dgm:spPr/>
      <dgm:t>
        <a:bodyPr/>
        <a:lstStyle/>
        <a:p>
          <a:endParaRPr lang="tr-TR"/>
        </a:p>
      </dgm:t>
    </dgm:pt>
    <dgm:pt modelId="{C3C91A59-7FDD-4CDC-A040-51E80EAF53DC}" type="sibTrans" cxnId="{6E4BAA0A-573F-4611-B1E5-C7A21D46DE97}">
      <dgm:prSet/>
      <dgm:spPr/>
      <dgm:t>
        <a:bodyPr/>
        <a:lstStyle/>
        <a:p>
          <a:endParaRPr lang="tr-TR"/>
        </a:p>
      </dgm:t>
    </dgm:pt>
    <dgm:pt modelId="{AA34858F-D9D1-46BF-B10D-06626522F47D}">
      <dgm:prSet/>
      <dgm:spPr>
        <a:xfrm rot="10800000">
          <a:off x="0" y="2718667"/>
          <a:ext cx="6552728" cy="686326"/>
        </a:xfr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İkili İş Görüşmeleri için Organizasyon Yapılması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DD6F750-D083-4832-9736-09E32D8FDE31}" type="parTrans" cxnId="{18C78AF0-C761-4B84-8899-77F792CC500F}">
      <dgm:prSet/>
      <dgm:spPr/>
      <dgm:t>
        <a:bodyPr/>
        <a:lstStyle/>
        <a:p>
          <a:endParaRPr lang="tr-TR"/>
        </a:p>
      </dgm:t>
    </dgm:pt>
    <dgm:pt modelId="{BA60AAA7-D19D-41BD-9DD6-30CC90A32F97}" type="sibTrans" cxnId="{18C78AF0-C761-4B84-8899-77F792CC500F}">
      <dgm:prSet/>
      <dgm:spPr/>
      <dgm:t>
        <a:bodyPr/>
        <a:lstStyle/>
        <a:p>
          <a:endParaRPr lang="tr-TR"/>
        </a:p>
      </dgm:t>
    </dgm:pt>
    <dgm:pt modelId="{A512F8E7-3BC6-4249-A5B2-ACC817C6CC7B}">
      <dgm:prSet/>
      <dgm:spPr>
        <a:xfrm>
          <a:off x="0" y="4077932"/>
          <a:ext cx="6552728" cy="446245"/>
        </a:xfr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Türkiye’de Programın Gerçekleştirilmesi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944E0A7-723A-4049-9704-AB8DA3E1DC9D}" type="parTrans" cxnId="{969941DE-49CA-477A-AADE-F456A6B01205}">
      <dgm:prSet/>
      <dgm:spPr/>
      <dgm:t>
        <a:bodyPr/>
        <a:lstStyle/>
        <a:p>
          <a:endParaRPr lang="tr-TR"/>
        </a:p>
      </dgm:t>
    </dgm:pt>
    <dgm:pt modelId="{EF11A0B7-D329-4C7B-8F7C-C3E185E64D4A}" type="sibTrans" cxnId="{969941DE-49CA-477A-AADE-F456A6B01205}">
      <dgm:prSet/>
      <dgm:spPr/>
      <dgm:t>
        <a:bodyPr/>
        <a:lstStyle/>
        <a:p>
          <a:endParaRPr lang="tr-TR"/>
        </a:p>
      </dgm:t>
    </dgm:pt>
    <dgm:pt modelId="{F39BBA8F-04DD-4C6A-B557-71945BF4282B}">
      <dgm:prSet/>
      <dgm:spPr>
        <a:xfrm rot="10800000">
          <a:off x="0" y="1359402"/>
          <a:ext cx="6552728" cy="686326"/>
        </a:xfr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tr-TR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 Ticaret ve Sanayi Odaları ile İrtibat</a:t>
          </a:r>
          <a:endParaRPr lang="tr-TR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D843718-06C7-4CA2-8B94-F77FAE4C889A}" type="parTrans" cxnId="{F44A0C6E-54DB-4AE4-B043-A3DEA2450A81}">
      <dgm:prSet/>
      <dgm:spPr/>
      <dgm:t>
        <a:bodyPr/>
        <a:lstStyle/>
        <a:p>
          <a:endParaRPr lang="tr-TR"/>
        </a:p>
      </dgm:t>
    </dgm:pt>
    <dgm:pt modelId="{FE3E9DCF-CB81-4966-BED1-53ECA5BAA59F}" type="sibTrans" cxnId="{F44A0C6E-54DB-4AE4-B043-A3DEA2450A81}">
      <dgm:prSet/>
      <dgm:spPr/>
      <dgm:t>
        <a:bodyPr/>
        <a:lstStyle/>
        <a:p>
          <a:endParaRPr lang="tr-TR"/>
        </a:p>
      </dgm:t>
    </dgm:pt>
    <dgm:pt modelId="{05D686C9-05CC-4541-829C-FF72297B5EF4}" type="pres">
      <dgm:prSet presAssocID="{150DBBC1-D6DC-46A4-B906-51E3C3381F9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3BDACAA-8C38-4381-B16A-E379F808F6DE}" type="pres">
      <dgm:prSet presAssocID="{A512F8E7-3BC6-4249-A5B2-ACC817C6CC7B}" presName="boxAndChildren" presStyleCnt="0"/>
      <dgm:spPr/>
    </dgm:pt>
    <dgm:pt modelId="{D67380B1-C283-440F-9031-94442048E76C}" type="pres">
      <dgm:prSet presAssocID="{A512F8E7-3BC6-4249-A5B2-ACC817C6CC7B}" presName="parentTextBox" presStyleLbl="node1" presStyleIdx="0" presStyleCnt="7"/>
      <dgm:spPr>
        <a:prstGeom prst="rect">
          <a:avLst/>
        </a:prstGeom>
      </dgm:spPr>
      <dgm:t>
        <a:bodyPr/>
        <a:lstStyle/>
        <a:p>
          <a:endParaRPr lang="tr-TR"/>
        </a:p>
      </dgm:t>
    </dgm:pt>
    <dgm:pt modelId="{8A32261D-0A99-4A71-8D41-A15610335FE6}" type="pres">
      <dgm:prSet presAssocID="{C3C91A59-7FDD-4CDC-A040-51E80EAF53DC}" presName="sp" presStyleCnt="0"/>
      <dgm:spPr/>
    </dgm:pt>
    <dgm:pt modelId="{58B5EB4A-BAD1-4123-8D7A-BA87CEF8452D}" type="pres">
      <dgm:prSet presAssocID="{6BD331F9-3BAE-4586-914F-6A3F12E9942E}" presName="arrowAndChildren" presStyleCnt="0"/>
      <dgm:spPr/>
    </dgm:pt>
    <dgm:pt modelId="{19F05900-E661-4E2B-8BE4-7784A1448E79}" type="pres">
      <dgm:prSet presAssocID="{6BD331F9-3BAE-4586-914F-6A3F12E9942E}" presName="parentTextArrow" presStyleLbl="node1" presStyleIdx="1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C6A7664F-48CF-4794-859C-E25838075909}" type="pres">
      <dgm:prSet presAssocID="{BA60AAA7-D19D-41BD-9DD6-30CC90A32F97}" presName="sp" presStyleCnt="0"/>
      <dgm:spPr/>
    </dgm:pt>
    <dgm:pt modelId="{D44E3B67-74D4-4408-8539-D411E77ED84F}" type="pres">
      <dgm:prSet presAssocID="{AA34858F-D9D1-46BF-B10D-06626522F47D}" presName="arrowAndChildren" presStyleCnt="0"/>
      <dgm:spPr/>
    </dgm:pt>
    <dgm:pt modelId="{0D14EA7A-A06A-41D7-BE9D-B9304B677358}" type="pres">
      <dgm:prSet presAssocID="{AA34858F-D9D1-46BF-B10D-06626522F47D}" presName="parentTextArrow" presStyleLbl="node1" presStyleIdx="2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FC8A6B1C-DC87-4C8F-A2E8-3FAD638C7A2E}" type="pres">
      <dgm:prSet presAssocID="{61211BBB-F815-411B-8D89-CC20E5E60644}" presName="sp" presStyleCnt="0"/>
      <dgm:spPr/>
    </dgm:pt>
    <dgm:pt modelId="{76E466C4-D94A-44BB-AC14-BFED0B1DDF89}" type="pres">
      <dgm:prSet presAssocID="{0099CC31-74CE-4B2B-A04B-5CD86626E05F}" presName="arrowAndChildren" presStyleCnt="0"/>
      <dgm:spPr/>
    </dgm:pt>
    <dgm:pt modelId="{24886D67-D92C-4484-B33B-1C5524C4B285}" type="pres">
      <dgm:prSet presAssocID="{0099CC31-74CE-4B2B-A04B-5CD86626E05F}" presName="parentTextArrow" presStyleLbl="node1" presStyleIdx="3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B7D67995-2D6F-4A31-BEE7-1593ADB3E589}" type="pres">
      <dgm:prSet presAssocID="{FE3E9DCF-CB81-4966-BED1-53ECA5BAA59F}" presName="sp" presStyleCnt="0"/>
      <dgm:spPr/>
    </dgm:pt>
    <dgm:pt modelId="{049CEB38-2D7E-4D04-A615-26B7E5682CCD}" type="pres">
      <dgm:prSet presAssocID="{F39BBA8F-04DD-4C6A-B557-71945BF4282B}" presName="arrowAndChildren" presStyleCnt="0"/>
      <dgm:spPr/>
    </dgm:pt>
    <dgm:pt modelId="{D7FD0C89-7AEB-40D0-82EA-D855A8BAD4AE}" type="pres">
      <dgm:prSet presAssocID="{F39BBA8F-04DD-4C6A-B557-71945BF4282B}" presName="parentTextArrow" presStyleLbl="node1" presStyleIdx="4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3C7EC69A-F966-4679-AECB-EA42F2865CF0}" type="pres">
      <dgm:prSet presAssocID="{302DD11E-9812-40FF-8E85-27CEA42C3536}" presName="sp" presStyleCnt="0"/>
      <dgm:spPr/>
    </dgm:pt>
    <dgm:pt modelId="{17D2D700-2A29-4BAB-AB51-B5B7D2AC1F81}" type="pres">
      <dgm:prSet presAssocID="{429B1DE4-4153-493C-9276-6791876ED847}" presName="arrowAndChildren" presStyleCnt="0"/>
      <dgm:spPr/>
    </dgm:pt>
    <dgm:pt modelId="{5755F1F0-98E0-4A22-B059-0633D9033CB9}" type="pres">
      <dgm:prSet presAssocID="{429B1DE4-4153-493C-9276-6791876ED847}" presName="parentTextArrow" presStyleLbl="node1" presStyleIdx="5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  <dgm:pt modelId="{31D6F45F-D6B9-4A01-B7A1-58BCB0E3DC17}" type="pres">
      <dgm:prSet presAssocID="{23888D07-14B3-4338-9578-8F1DE196BB92}" presName="sp" presStyleCnt="0"/>
      <dgm:spPr/>
    </dgm:pt>
    <dgm:pt modelId="{1BE0EBA7-D130-4F92-A8DB-68D147CFAB8C}" type="pres">
      <dgm:prSet presAssocID="{33292CF4-810B-4D36-B4DC-E99173BDF89E}" presName="arrowAndChildren" presStyleCnt="0"/>
      <dgm:spPr/>
    </dgm:pt>
    <dgm:pt modelId="{E57D9CCB-19FA-40FB-8A73-77DA5C9C6BB8}" type="pres">
      <dgm:prSet presAssocID="{33292CF4-810B-4D36-B4DC-E99173BDF89E}" presName="parentTextArrow" presStyleLbl="node1" presStyleIdx="6" presStyleCnt="7"/>
      <dgm:spPr>
        <a:prstGeom prst="upArrowCallout">
          <a:avLst/>
        </a:prstGeom>
      </dgm:spPr>
      <dgm:t>
        <a:bodyPr/>
        <a:lstStyle/>
        <a:p>
          <a:endParaRPr lang="tr-TR"/>
        </a:p>
      </dgm:t>
    </dgm:pt>
  </dgm:ptLst>
  <dgm:cxnLst>
    <dgm:cxn modelId="{6E438BAD-808B-4877-8D00-1C4EECB2636C}" type="presOf" srcId="{6BD331F9-3BAE-4586-914F-6A3F12E9942E}" destId="{19F05900-E661-4E2B-8BE4-7784A1448E79}" srcOrd="0" destOrd="0" presId="urn:microsoft.com/office/officeart/2005/8/layout/process4"/>
    <dgm:cxn modelId="{18C78AF0-C761-4B84-8899-77F792CC500F}" srcId="{150DBBC1-D6DC-46A4-B906-51E3C3381F90}" destId="{AA34858F-D9D1-46BF-B10D-06626522F47D}" srcOrd="4" destOrd="0" parTransId="{BDD6F750-D083-4832-9736-09E32D8FDE31}" sibTransId="{BA60AAA7-D19D-41BD-9DD6-30CC90A32F97}"/>
    <dgm:cxn modelId="{46968683-70EE-4C1C-ACD5-0728E08E210E}" srcId="{150DBBC1-D6DC-46A4-B906-51E3C3381F90}" destId="{33292CF4-810B-4D36-B4DC-E99173BDF89E}" srcOrd="0" destOrd="0" parTransId="{894D9A14-1435-4043-96E5-4E389066AE6D}" sibTransId="{23888D07-14B3-4338-9578-8F1DE196BB92}"/>
    <dgm:cxn modelId="{363CF984-65F5-45F7-84A7-48154C46D454}" type="presOf" srcId="{33292CF4-810B-4D36-B4DC-E99173BDF89E}" destId="{E57D9CCB-19FA-40FB-8A73-77DA5C9C6BB8}" srcOrd="0" destOrd="0" presId="urn:microsoft.com/office/officeart/2005/8/layout/process4"/>
    <dgm:cxn modelId="{958F3F2A-5FEF-4E91-A452-8E04B958C115}" type="presOf" srcId="{429B1DE4-4153-493C-9276-6791876ED847}" destId="{5755F1F0-98E0-4A22-B059-0633D9033CB9}" srcOrd="0" destOrd="0" presId="urn:microsoft.com/office/officeart/2005/8/layout/process4"/>
    <dgm:cxn modelId="{DEA4A8C4-866C-437C-90E9-99DA5830E6E7}" type="presOf" srcId="{F39BBA8F-04DD-4C6A-B557-71945BF4282B}" destId="{D7FD0C89-7AEB-40D0-82EA-D855A8BAD4AE}" srcOrd="0" destOrd="0" presId="urn:microsoft.com/office/officeart/2005/8/layout/process4"/>
    <dgm:cxn modelId="{06024869-B434-4D77-B64E-99C7FE466A17}" srcId="{150DBBC1-D6DC-46A4-B906-51E3C3381F90}" destId="{429B1DE4-4153-493C-9276-6791876ED847}" srcOrd="1" destOrd="0" parTransId="{61AEC1E1-F4EE-45B4-ABA3-6D44C6184EEA}" sibTransId="{302DD11E-9812-40FF-8E85-27CEA42C3536}"/>
    <dgm:cxn modelId="{AA1EA382-0C0C-40E7-A97C-9224B1AF9985}" type="presOf" srcId="{A512F8E7-3BC6-4249-A5B2-ACC817C6CC7B}" destId="{D67380B1-C283-440F-9031-94442048E76C}" srcOrd="0" destOrd="0" presId="urn:microsoft.com/office/officeart/2005/8/layout/process4"/>
    <dgm:cxn modelId="{1811FB72-D711-40CF-8834-F2FCA65A19FB}" type="presOf" srcId="{0099CC31-74CE-4B2B-A04B-5CD86626E05F}" destId="{24886D67-D92C-4484-B33B-1C5524C4B285}" srcOrd="0" destOrd="0" presId="urn:microsoft.com/office/officeart/2005/8/layout/process4"/>
    <dgm:cxn modelId="{850F78AF-FE64-4CCD-9F9F-B70F271A4375}" srcId="{150DBBC1-D6DC-46A4-B906-51E3C3381F90}" destId="{0099CC31-74CE-4B2B-A04B-5CD86626E05F}" srcOrd="3" destOrd="0" parTransId="{EDD22C6F-6376-4253-967F-904C02AB1D9A}" sibTransId="{61211BBB-F815-411B-8D89-CC20E5E60644}"/>
    <dgm:cxn modelId="{500C312D-B19E-41A2-981A-4D9B27F89E0D}" type="presOf" srcId="{AA34858F-D9D1-46BF-B10D-06626522F47D}" destId="{0D14EA7A-A06A-41D7-BE9D-B9304B677358}" srcOrd="0" destOrd="0" presId="urn:microsoft.com/office/officeart/2005/8/layout/process4"/>
    <dgm:cxn modelId="{969941DE-49CA-477A-AADE-F456A6B01205}" srcId="{150DBBC1-D6DC-46A4-B906-51E3C3381F90}" destId="{A512F8E7-3BC6-4249-A5B2-ACC817C6CC7B}" srcOrd="6" destOrd="0" parTransId="{0944E0A7-723A-4049-9704-AB8DA3E1DC9D}" sibTransId="{EF11A0B7-D329-4C7B-8F7C-C3E185E64D4A}"/>
    <dgm:cxn modelId="{E1B47CC1-A2FD-4E6D-9799-4AFD87C69130}" type="presOf" srcId="{150DBBC1-D6DC-46A4-B906-51E3C3381F90}" destId="{05D686C9-05CC-4541-829C-FF72297B5EF4}" srcOrd="0" destOrd="0" presId="urn:microsoft.com/office/officeart/2005/8/layout/process4"/>
    <dgm:cxn modelId="{6E4BAA0A-573F-4611-B1E5-C7A21D46DE97}" srcId="{150DBBC1-D6DC-46A4-B906-51E3C3381F90}" destId="{6BD331F9-3BAE-4586-914F-6A3F12E9942E}" srcOrd="5" destOrd="0" parTransId="{B98353CD-1A9A-4740-AFBF-8F16F621C718}" sibTransId="{C3C91A59-7FDD-4CDC-A040-51E80EAF53DC}"/>
    <dgm:cxn modelId="{F44A0C6E-54DB-4AE4-B043-A3DEA2450A81}" srcId="{150DBBC1-D6DC-46A4-B906-51E3C3381F90}" destId="{F39BBA8F-04DD-4C6A-B557-71945BF4282B}" srcOrd="2" destOrd="0" parTransId="{3D843718-06C7-4CA2-8B94-F77FAE4C889A}" sibTransId="{FE3E9DCF-CB81-4966-BED1-53ECA5BAA59F}"/>
    <dgm:cxn modelId="{F624B922-69EA-4652-8CD8-3DB13D89B77E}" type="presParOf" srcId="{05D686C9-05CC-4541-829C-FF72297B5EF4}" destId="{63BDACAA-8C38-4381-B16A-E379F808F6DE}" srcOrd="0" destOrd="0" presId="urn:microsoft.com/office/officeart/2005/8/layout/process4"/>
    <dgm:cxn modelId="{904D0112-B68C-4FFB-A89F-706439335078}" type="presParOf" srcId="{63BDACAA-8C38-4381-B16A-E379F808F6DE}" destId="{D67380B1-C283-440F-9031-94442048E76C}" srcOrd="0" destOrd="0" presId="urn:microsoft.com/office/officeart/2005/8/layout/process4"/>
    <dgm:cxn modelId="{7834B022-16C7-457E-9472-50D29A85013B}" type="presParOf" srcId="{05D686C9-05CC-4541-829C-FF72297B5EF4}" destId="{8A32261D-0A99-4A71-8D41-A15610335FE6}" srcOrd="1" destOrd="0" presId="urn:microsoft.com/office/officeart/2005/8/layout/process4"/>
    <dgm:cxn modelId="{F81B4B24-F730-4CA7-89BF-437E72A3A0E1}" type="presParOf" srcId="{05D686C9-05CC-4541-829C-FF72297B5EF4}" destId="{58B5EB4A-BAD1-4123-8D7A-BA87CEF8452D}" srcOrd="2" destOrd="0" presId="urn:microsoft.com/office/officeart/2005/8/layout/process4"/>
    <dgm:cxn modelId="{6303827F-5A2B-41E2-950D-5A04D023352F}" type="presParOf" srcId="{58B5EB4A-BAD1-4123-8D7A-BA87CEF8452D}" destId="{19F05900-E661-4E2B-8BE4-7784A1448E79}" srcOrd="0" destOrd="0" presId="urn:microsoft.com/office/officeart/2005/8/layout/process4"/>
    <dgm:cxn modelId="{141B5684-E942-4033-8C9A-ADF5514F3021}" type="presParOf" srcId="{05D686C9-05CC-4541-829C-FF72297B5EF4}" destId="{C6A7664F-48CF-4794-859C-E25838075909}" srcOrd="3" destOrd="0" presId="urn:microsoft.com/office/officeart/2005/8/layout/process4"/>
    <dgm:cxn modelId="{621C51F9-BA16-47E2-9852-880E48FBDC69}" type="presParOf" srcId="{05D686C9-05CC-4541-829C-FF72297B5EF4}" destId="{D44E3B67-74D4-4408-8539-D411E77ED84F}" srcOrd="4" destOrd="0" presId="urn:microsoft.com/office/officeart/2005/8/layout/process4"/>
    <dgm:cxn modelId="{BF66851E-BFE3-413D-B8BD-D15AF5B423BF}" type="presParOf" srcId="{D44E3B67-74D4-4408-8539-D411E77ED84F}" destId="{0D14EA7A-A06A-41D7-BE9D-B9304B677358}" srcOrd="0" destOrd="0" presId="urn:microsoft.com/office/officeart/2005/8/layout/process4"/>
    <dgm:cxn modelId="{9C3A7338-4150-4482-8E7D-BA9864F87524}" type="presParOf" srcId="{05D686C9-05CC-4541-829C-FF72297B5EF4}" destId="{FC8A6B1C-DC87-4C8F-A2E8-3FAD638C7A2E}" srcOrd="5" destOrd="0" presId="urn:microsoft.com/office/officeart/2005/8/layout/process4"/>
    <dgm:cxn modelId="{37CFADB5-9D0F-44DB-BAC3-1AE2A7D74B36}" type="presParOf" srcId="{05D686C9-05CC-4541-829C-FF72297B5EF4}" destId="{76E466C4-D94A-44BB-AC14-BFED0B1DDF89}" srcOrd="6" destOrd="0" presId="urn:microsoft.com/office/officeart/2005/8/layout/process4"/>
    <dgm:cxn modelId="{63F33A27-08DA-4791-97D3-98EC593C70D4}" type="presParOf" srcId="{76E466C4-D94A-44BB-AC14-BFED0B1DDF89}" destId="{24886D67-D92C-4484-B33B-1C5524C4B285}" srcOrd="0" destOrd="0" presId="urn:microsoft.com/office/officeart/2005/8/layout/process4"/>
    <dgm:cxn modelId="{5922D8E0-203C-46B6-86F3-B9661577237A}" type="presParOf" srcId="{05D686C9-05CC-4541-829C-FF72297B5EF4}" destId="{B7D67995-2D6F-4A31-BEE7-1593ADB3E589}" srcOrd="7" destOrd="0" presId="urn:microsoft.com/office/officeart/2005/8/layout/process4"/>
    <dgm:cxn modelId="{B4C26463-1DE3-4DD4-8B1F-A978CC3C50C4}" type="presParOf" srcId="{05D686C9-05CC-4541-829C-FF72297B5EF4}" destId="{049CEB38-2D7E-4D04-A615-26B7E5682CCD}" srcOrd="8" destOrd="0" presId="urn:microsoft.com/office/officeart/2005/8/layout/process4"/>
    <dgm:cxn modelId="{441FE100-AC2F-4C60-A679-8EABFE7F9750}" type="presParOf" srcId="{049CEB38-2D7E-4D04-A615-26B7E5682CCD}" destId="{D7FD0C89-7AEB-40D0-82EA-D855A8BAD4AE}" srcOrd="0" destOrd="0" presId="urn:microsoft.com/office/officeart/2005/8/layout/process4"/>
    <dgm:cxn modelId="{E046789C-06B2-4F56-AEF6-05AB13FC362E}" type="presParOf" srcId="{05D686C9-05CC-4541-829C-FF72297B5EF4}" destId="{3C7EC69A-F966-4679-AECB-EA42F2865CF0}" srcOrd="9" destOrd="0" presId="urn:microsoft.com/office/officeart/2005/8/layout/process4"/>
    <dgm:cxn modelId="{54AEBAE3-B82F-46ED-9A64-23CEA9DDE29C}" type="presParOf" srcId="{05D686C9-05CC-4541-829C-FF72297B5EF4}" destId="{17D2D700-2A29-4BAB-AB51-B5B7D2AC1F81}" srcOrd="10" destOrd="0" presId="urn:microsoft.com/office/officeart/2005/8/layout/process4"/>
    <dgm:cxn modelId="{9CCFB29F-0E99-4824-AD1B-AF94AFE6B5C5}" type="presParOf" srcId="{17D2D700-2A29-4BAB-AB51-B5B7D2AC1F81}" destId="{5755F1F0-98E0-4A22-B059-0633D9033CB9}" srcOrd="0" destOrd="0" presId="urn:microsoft.com/office/officeart/2005/8/layout/process4"/>
    <dgm:cxn modelId="{44B55498-7C74-49AE-BC6D-DE2119017DD5}" type="presParOf" srcId="{05D686C9-05CC-4541-829C-FF72297B5EF4}" destId="{31D6F45F-D6B9-4A01-B7A1-58BCB0E3DC17}" srcOrd="11" destOrd="0" presId="urn:microsoft.com/office/officeart/2005/8/layout/process4"/>
    <dgm:cxn modelId="{510EFEEC-90FF-4E45-9726-60EC7207C216}" type="presParOf" srcId="{05D686C9-05CC-4541-829C-FF72297B5EF4}" destId="{1BE0EBA7-D130-4F92-A8DB-68D147CFAB8C}" srcOrd="12" destOrd="0" presId="urn:microsoft.com/office/officeart/2005/8/layout/process4"/>
    <dgm:cxn modelId="{E9E34AF9-6E13-49FB-8A9F-3D3B484889C0}" type="presParOf" srcId="{1BE0EBA7-D130-4F92-A8DB-68D147CFAB8C}" destId="{E57D9CCB-19FA-40FB-8A73-77DA5C9C6BB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41A6D-A5A4-4B4B-AB20-3C83C5504976}">
      <dsp:nvSpPr>
        <dsp:cNvPr id="0" name=""/>
        <dsp:cNvSpPr/>
      </dsp:nvSpPr>
      <dsp:spPr>
        <a:xfrm>
          <a:off x="0" y="24765"/>
          <a:ext cx="6192688" cy="5534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475A8C"/>
              </a:solidFill>
            </a:rPr>
            <a:t>Yurtdışı Pazar Araştırması Desteği</a:t>
          </a:r>
          <a:endParaRPr lang="tr-TR" sz="2400" b="1" kern="1200" dirty="0">
            <a:solidFill>
              <a:srgbClr val="475A8C"/>
            </a:solidFill>
          </a:endParaRPr>
        </a:p>
      </dsp:txBody>
      <dsp:txXfrm>
        <a:off x="27015" y="51780"/>
        <a:ext cx="6138658" cy="499380"/>
      </dsp:txXfrm>
    </dsp:sp>
    <dsp:sp modelId="{60FE1736-BD92-4F06-AC95-BD66AEDC0914}">
      <dsp:nvSpPr>
        <dsp:cNvPr id="0" name=""/>
        <dsp:cNvSpPr/>
      </dsp:nvSpPr>
      <dsp:spPr>
        <a:xfrm>
          <a:off x="0" y="609855"/>
          <a:ext cx="6192688" cy="5534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475A8C"/>
              </a:solidFill>
            </a:rPr>
            <a:t>Rapor Desteği</a:t>
          </a:r>
          <a:endParaRPr lang="tr-TR" sz="2400" b="1" kern="1200" dirty="0">
            <a:solidFill>
              <a:srgbClr val="475A8C"/>
            </a:solidFill>
          </a:endParaRPr>
        </a:p>
      </dsp:txBody>
      <dsp:txXfrm>
        <a:off x="27015" y="636870"/>
        <a:ext cx="6138658" cy="499380"/>
      </dsp:txXfrm>
    </dsp:sp>
    <dsp:sp modelId="{36EA6F34-33C1-4289-AF3C-6B6C457870B2}">
      <dsp:nvSpPr>
        <dsp:cNvPr id="0" name=""/>
        <dsp:cNvSpPr/>
      </dsp:nvSpPr>
      <dsp:spPr>
        <a:xfrm>
          <a:off x="0" y="1194946"/>
          <a:ext cx="6192688" cy="5534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475A8C"/>
              </a:solidFill>
            </a:rPr>
            <a:t>Danışmanlık Desteği</a:t>
          </a:r>
          <a:endParaRPr lang="tr-TR" sz="2400" b="1" kern="1200" dirty="0">
            <a:solidFill>
              <a:srgbClr val="475A8C"/>
            </a:solidFill>
          </a:endParaRPr>
        </a:p>
      </dsp:txBody>
      <dsp:txXfrm>
        <a:off x="27015" y="1221961"/>
        <a:ext cx="6138658" cy="499380"/>
      </dsp:txXfrm>
    </dsp:sp>
    <dsp:sp modelId="{0003ACB2-6443-48C6-AD88-F6117E55A80D}">
      <dsp:nvSpPr>
        <dsp:cNvPr id="0" name=""/>
        <dsp:cNvSpPr/>
      </dsp:nvSpPr>
      <dsp:spPr>
        <a:xfrm>
          <a:off x="0" y="1780036"/>
          <a:ext cx="6192688" cy="5534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err="1" smtClean="0">
              <a:solidFill>
                <a:srgbClr val="475A8C"/>
              </a:solidFill>
            </a:rPr>
            <a:t>Sektörel</a:t>
          </a:r>
          <a:r>
            <a:rPr lang="tr-TR" sz="2400" b="1" kern="1200" dirty="0" smtClean="0">
              <a:solidFill>
                <a:srgbClr val="475A8C"/>
              </a:solidFill>
            </a:rPr>
            <a:t> Ticaret Heyeti Desteği</a:t>
          </a:r>
          <a:endParaRPr lang="tr-TR" sz="2400" b="1" kern="1200" dirty="0">
            <a:solidFill>
              <a:srgbClr val="475A8C"/>
            </a:solidFill>
          </a:endParaRPr>
        </a:p>
      </dsp:txBody>
      <dsp:txXfrm>
        <a:off x="27015" y="1807051"/>
        <a:ext cx="6138658" cy="499380"/>
      </dsp:txXfrm>
    </dsp:sp>
    <dsp:sp modelId="{627C041B-5D9A-4911-B36A-20A29C9FD690}">
      <dsp:nvSpPr>
        <dsp:cNvPr id="0" name=""/>
        <dsp:cNvSpPr/>
      </dsp:nvSpPr>
      <dsp:spPr>
        <a:xfrm>
          <a:off x="0" y="2365126"/>
          <a:ext cx="6192688" cy="5534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475A8C"/>
              </a:solidFill>
            </a:rPr>
            <a:t>Alım Heyeti Desteği</a:t>
          </a:r>
          <a:endParaRPr lang="tr-TR" sz="2400" b="1" kern="1200" dirty="0">
            <a:solidFill>
              <a:srgbClr val="475A8C"/>
            </a:solidFill>
          </a:endParaRPr>
        </a:p>
      </dsp:txBody>
      <dsp:txXfrm>
        <a:off x="27015" y="2392141"/>
        <a:ext cx="6138658" cy="499380"/>
      </dsp:txXfrm>
    </dsp:sp>
    <dsp:sp modelId="{221DAA2C-434A-4ED1-86BC-0FBFB8D07A2C}">
      <dsp:nvSpPr>
        <dsp:cNvPr id="0" name=""/>
        <dsp:cNvSpPr/>
      </dsp:nvSpPr>
      <dsp:spPr>
        <a:xfrm>
          <a:off x="0" y="2950216"/>
          <a:ext cx="6192688" cy="5534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475A8C"/>
              </a:solidFill>
            </a:rPr>
            <a:t>E-Ticaret Sitelerine Üyelik Desteği</a:t>
          </a:r>
          <a:endParaRPr lang="tr-TR" sz="2400" b="1" kern="1200" dirty="0">
            <a:solidFill>
              <a:srgbClr val="475A8C"/>
            </a:solidFill>
          </a:endParaRPr>
        </a:p>
      </dsp:txBody>
      <dsp:txXfrm>
        <a:off x="27015" y="2977231"/>
        <a:ext cx="6138658" cy="499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BEF97-73AC-46E7-85DC-6A52A992D1D9}">
      <dsp:nvSpPr>
        <dsp:cNvPr id="0" name=""/>
        <dsp:cNvSpPr/>
      </dsp:nvSpPr>
      <dsp:spPr>
        <a:xfrm>
          <a:off x="0" y="3278903"/>
          <a:ext cx="5842241" cy="717343"/>
        </a:xfrm>
        <a:prstGeom prst="rect">
          <a:avLst/>
        </a:prstGeo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Gerekli Belgelerin Bakanlığa İbraz Edilerek Ödeme Talebinin Yapılması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278903"/>
        <a:ext cx="5842241" cy="717343"/>
      </dsp:txXfrm>
    </dsp:sp>
    <dsp:sp modelId="{21B7C39B-6032-4F0E-B11A-CF144DFB914A}">
      <dsp:nvSpPr>
        <dsp:cNvPr id="0" name=""/>
        <dsp:cNvSpPr/>
      </dsp:nvSpPr>
      <dsp:spPr>
        <a:xfrm rot="10800000">
          <a:off x="0" y="2186388"/>
          <a:ext cx="5842241" cy="1103274"/>
        </a:xfrm>
        <a:prstGeom prst="upArrowCallout">
          <a:avLst/>
        </a:prstGeo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Ülkeden Dönüş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2186388"/>
        <a:ext cx="5842241" cy="716874"/>
      </dsp:txXfrm>
    </dsp:sp>
    <dsp:sp modelId="{E57D9CCB-19FA-40FB-8A73-77DA5C9C6BB8}">
      <dsp:nvSpPr>
        <dsp:cNvPr id="0" name=""/>
        <dsp:cNvSpPr/>
      </dsp:nvSpPr>
      <dsp:spPr>
        <a:xfrm rot="10800000">
          <a:off x="0" y="1093873"/>
          <a:ext cx="5842241" cy="1103274"/>
        </a:xfrm>
        <a:prstGeom prst="upArrowCallout">
          <a:avLst/>
        </a:prstGeo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Ülkede Yurtdışı İkili İş Görüşmeleri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093873"/>
        <a:ext cx="5842241" cy="716874"/>
      </dsp:txXfrm>
    </dsp:sp>
    <dsp:sp modelId="{38BD13E3-A2C1-4B93-9216-55F44B853B0B}">
      <dsp:nvSpPr>
        <dsp:cNvPr id="0" name=""/>
        <dsp:cNvSpPr/>
      </dsp:nvSpPr>
      <dsp:spPr>
        <a:xfrm rot="10800000">
          <a:off x="0" y="0"/>
          <a:ext cx="5842241" cy="1103274"/>
        </a:xfrm>
        <a:prstGeom prst="upArrowCallout">
          <a:avLst/>
        </a:prstGeo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Ülkeye Gidiş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0"/>
        <a:ext cx="5842241" cy="7168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BEF97-73AC-46E7-85DC-6A52A992D1D9}">
      <dsp:nvSpPr>
        <dsp:cNvPr id="0" name=""/>
        <dsp:cNvSpPr/>
      </dsp:nvSpPr>
      <dsp:spPr>
        <a:xfrm>
          <a:off x="0" y="3101715"/>
          <a:ext cx="5698224" cy="678579"/>
        </a:xfrm>
        <a:prstGeom prst="rect">
          <a:avLst/>
        </a:prstGeo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Gerekli Belgelerin Bakanlığa İbraz Edilerek Ödeme Talebinin Yapılması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101715"/>
        <a:ext cx="5698224" cy="678579"/>
      </dsp:txXfrm>
    </dsp:sp>
    <dsp:sp modelId="{21B7C39B-6032-4F0E-B11A-CF144DFB914A}">
      <dsp:nvSpPr>
        <dsp:cNvPr id="0" name=""/>
        <dsp:cNvSpPr/>
      </dsp:nvSpPr>
      <dsp:spPr>
        <a:xfrm rot="10800000">
          <a:off x="0" y="2068239"/>
          <a:ext cx="5698224" cy="1043655"/>
        </a:xfrm>
        <a:prstGeom prst="upArrowCallout">
          <a:avLst/>
        </a:prstGeo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Raporun Satın Alınması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2068239"/>
        <a:ext cx="5698224" cy="678136"/>
      </dsp:txXfrm>
    </dsp:sp>
    <dsp:sp modelId="{E57D9CCB-19FA-40FB-8A73-77DA5C9C6BB8}">
      <dsp:nvSpPr>
        <dsp:cNvPr id="0" name=""/>
        <dsp:cNvSpPr/>
      </dsp:nvSpPr>
      <dsp:spPr>
        <a:xfrm rot="10800000">
          <a:off x="0" y="1034762"/>
          <a:ext cx="5698224" cy="1043655"/>
        </a:xfrm>
        <a:prstGeom prst="upArrowCallout">
          <a:avLst/>
        </a:prstGeo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Rapor Desteği Ön Onay Başvurusu (Bakanlık’a)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034762"/>
        <a:ext cx="5698224" cy="678136"/>
      </dsp:txXfrm>
    </dsp:sp>
    <dsp:sp modelId="{38BD13E3-A2C1-4B93-9216-55F44B853B0B}">
      <dsp:nvSpPr>
        <dsp:cNvPr id="0" name=""/>
        <dsp:cNvSpPr/>
      </dsp:nvSpPr>
      <dsp:spPr>
        <a:xfrm rot="10800000">
          <a:off x="0" y="1285"/>
          <a:ext cx="5698224" cy="1043655"/>
        </a:xfrm>
        <a:prstGeom prst="upArrowCallout">
          <a:avLst/>
        </a:prstGeo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Satın Alınması Planlanan Raporun Belirlenmesi</a:t>
          </a:r>
          <a:endParaRPr lang="tr-TR" sz="2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285"/>
        <a:ext cx="5698224" cy="6781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380B1-C283-440F-9031-94442048E76C}">
      <dsp:nvSpPr>
        <dsp:cNvPr id="0" name=""/>
        <dsp:cNvSpPr/>
      </dsp:nvSpPr>
      <dsp:spPr>
        <a:xfrm>
          <a:off x="0" y="3586865"/>
          <a:ext cx="5050153" cy="392508"/>
        </a:xfrm>
        <a:prstGeom prst="rect">
          <a:avLst/>
        </a:prstGeo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Programın Gerçekleştirilmesi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586865"/>
        <a:ext cx="5050153" cy="392508"/>
      </dsp:txXfrm>
    </dsp:sp>
    <dsp:sp modelId="{F19486A5-F2AF-4919-8D0A-87BBE70B79DC}">
      <dsp:nvSpPr>
        <dsp:cNvPr id="0" name=""/>
        <dsp:cNvSpPr/>
      </dsp:nvSpPr>
      <dsp:spPr>
        <a:xfrm rot="10800000">
          <a:off x="0" y="2989074"/>
          <a:ext cx="5050153" cy="603678"/>
        </a:xfrm>
        <a:prstGeom prst="upArrowCallout">
          <a:avLst/>
        </a:prstGeom>
        <a:solidFill>
          <a:srgbClr val="964305">
            <a:hueOff val="1980616"/>
            <a:satOff val="-10087"/>
            <a:lumOff val="186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Ülkede Görsel ve Yazılı Tanıtım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2989074"/>
        <a:ext cx="5050153" cy="392252"/>
      </dsp:txXfrm>
    </dsp:sp>
    <dsp:sp modelId="{19F05900-E661-4E2B-8BE4-7784A1448E79}">
      <dsp:nvSpPr>
        <dsp:cNvPr id="0" name=""/>
        <dsp:cNvSpPr/>
      </dsp:nvSpPr>
      <dsp:spPr>
        <a:xfrm rot="10800000">
          <a:off x="0" y="2391283"/>
          <a:ext cx="5050153" cy="603678"/>
        </a:xfrm>
        <a:prstGeom prst="upArrowCallout">
          <a:avLst/>
        </a:prstGeo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Katılımcı Firmalar için Ortak Tanıtım Kitapçığı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2391283"/>
        <a:ext cx="5050153" cy="392252"/>
      </dsp:txXfrm>
    </dsp:sp>
    <dsp:sp modelId="{0D14EA7A-A06A-41D7-BE9D-B9304B677358}">
      <dsp:nvSpPr>
        <dsp:cNvPr id="0" name=""/>
        <dsp:cNvSpPr/>
      </dsp:nvSpPr>
      <dsp:spPr>
        <a:xfrm rot="10800000">
          <a:off x="0" y="1793493"/>
          <a:ext cx="5050153" cy="603678"/>
        </a:xfrm>
        <a:prstGeom prst="upArrowCallout">
          <a:avLst/>
        </a:prstGeom>
        <a:solidFill>
          <a:srgbClr val="964305">
            <a:hueOff val="5941847"/>
            <a:satOff val="-30260"/>
            <a:lumOff val="558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İkili İş Görüşmelerinin Organize Edilmesi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793493"/>
        <a:ext cx="5050153" cy="392252"/>
      </dsp:txXfrm>
    </dsp:sp>
    <dsp:sp modelId="{24886D67-D92C-4484-B33B-1C5524C4B285}">
      <dsp:nvSpPr>
        <dsp:cNvPr id="0" name=""/>
        <dsp:cNvSpPr/>
      </dsp:nvSpPr>
      <dsp:spPr>
        <a:xfrm rot="10800000">
          <a:off x="0" y="1195702"/>
          <a:ext cx="5050153" cy="603678"/>
        </a:xfrm>
        <a:prstGeom prst="upArrowCallout">
          <a:avLst/>
        </a:prstGeo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Doğru Müşteriyi Bulmak için Halkla İlişkiler Danışmanlığı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195702"/>
        <a:ext cx="5050153" cy="392252"/>
      </dsp:txXfrm>
    </dsp:sp>
    <dsp:sp modelId="{5755F1F0-98E0-4A22-B059-0633D9033CB9}">
      <dsp:nvSpPr>
        <dsp:cNvPr id="0" name=""/>
        <dsp:cNvSpPr/>
      </dsp:nvSpPr>
      <dsp:spPr>
        <a:xfrm rot="10800000">
          <a:off x="0" y="597911"/>
          <a:ext cx="5050153" cy="603678"/>
        </a:xfrm>
        <a:prstGeom prst="upArrowCallout">
          <a:avLst/>
        </a:prstGeom>
        <a:solidFill>
          <a:srgbClr val="964305">
            <a:hueOff val="9903078"/>
            <a:satOff val="-50433"/>
            <a:lumOff val="931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 Ticaret Müşavirlikleri ile İrtibat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597911"/>
        <a:ext cx="5050153" cy="392252"/>
      </dsp:txXfrm>
    </dsp:sp>
    <dsp:sp modelId="{E57D9CCB-19FA-40FB-8A73-77DA5C9C6BB8}">
      <dsp:nvSpPr>
        <dsp:cNvPr id="0" name=""/>
        <dsp:cNvSpPr/>
      </dsp:nvSpPr>
      <dsp:spPr>
        <a:xfrm rot="10800000">
          <a:off x="0" y="120"/>
          <a:ext cx="5050153" cy="603678"/>
        </a:xfrm>
        <a:prstGeom prst="upArrowCallout">
          <a:avLst/>
        </a:prstGeo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b="1" kern="1200" dirty="0" err="1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Sektörel</a:t>
          </a:r>
          <a:r>
            <a:rPr lang="tr-TR" sz="1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Ticaret Heyeti Ön Onay Başvurusu (3 ay öncesinde Bakanlık’a)</a:t>
          </a:r>
          <a:endParaRPr lang="tr-TR" sz="1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20"/>
        <a:ext cx="5050153" cy="3922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7380B1-C283-440F-9031-94442048E76C}">
      <dsp:nvSpPr>
        <dsp:cNvPr id="0" name=""/>
        <dsp:cNvSpPr/>
      </dsp:nvSpPr>
      <dsp:spPr>
        <a:xfrm>
          <a:off x="0" y="3685566"/>
          <a:ext cx="5194169" cy="403309"/>
        </a:xfrm>
        <a:prstGeom prst="rect">
          <a:avLst/>
        </a:prstGeom>
        <a:solidFill>
          <a:srgbClr val="964305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Türkiye’de Programın Gerçekleştirilmesi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685566"/>
        <a:ext cx="5194169" cy="403309"/>
      </dsp:txXfrm>
    </dsp:sp>
    <dsp:sp modelId="{19F05900-E661-4E2B-8BE4-7784A1448E79}">
      <dsp:nvSpPr>
        <dsp:cNvPr id="0" name=""/>
        <dsp:cNvSpPr/>
      </dsp:nvSpPr>
      <dsp:spPr>
        <a:xfrm rot="10800000">
          <a:off x="0" y="3071326"/>
          <a:ext cx="5194169" cy="620290"/>
        </a:xfrm>
        <a:prstGeom prst="upArrowCallout">
          <a:avLst/>
        </a:prstGeom>
        <a:solidFill>
          <a:srgbClr val="964305">
            <a:hueOff val="1980616"/>
            <a:satOff val="-10087"/>
            <a:lumOff val="186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Katılımcı Firmalar için Ortak Tanıtım Kitapçığı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3071326"/>
        <a:ext cx="5194169" cy="403046"/>
      </dsp:txXfrm>
    </dsp:sp>
    <dsp:sp modelId="{0D14EA7A-A06A-41D7-BE9D-B9304B677358}">
      <dsp:nvSpPr>
        <dsp:cNvPr id="0" name=""/>
        <dsp:cNvSpPr/>
      </dsp:nvSpPr>
      <dsp:spPr>
        <a:xfrm rot="10800000">
          <a:off x="0" y="2457085"/>
          <a:ext cx="5194169" cy="620290"/>
        </a:xfrm>
        <a:prstGeom prst="upArrowCallout">
          <a:avLst/>
        </a:prstGeom>
        <a:solidFill>
          <a:srgbClr val="964305">
            <a:hueOff val="3961231"/>
            <a:satOff val="-20173"/>
            <a:lumOff val="372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İkili İş Görüşmeleri için Organizasyon Yapılması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2457085"/>
        <a:ext cx="5194169" cy="403046"/>
      </dsp:txXfrm>
    </dsp:sp>
    <dsp:sp modelId="{24886D67-D92C-4484-B33B-1C5524C4B285}">
      <dsp:nvSpPr>
        <dsp:cNvPr id="0" name=""/>
        <dsp:cNvSpPr/>
      </dsp:nvSpPr>
      <dsp:spPr>
        <a:xfrm rot="10800000">
          <a:off x="0" y="1842845"/>
          <a:ext cx="5194169" cy="620290"/>
        </a:xfrm>
        <a:prstGeom prst="upArrowCallout">
          <a:avLst/>
        </a:prstGeom>
        <a:solidFill>
          <a:srgbClr val="964305">
            <a:hueOff val="5941847"/>
            <a:satOff val="-30260"/>
            <a:lumOff val="558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Doğru Müşteriyi Bulmak için Halkla İlişkiler Danışmanlığı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842845"/>
        <a:ext cx="5194169" cy="403046"/>
      </dsp:txXfrm>
    </dsp:sp>
    <dsp:sp modelId="{D7FD0C89-7AEB-40D0-82EA-D855A8BAD4AE}">
      <dsp:nvSpPr>
        <dsp:cNvPr id="0" name=""/>
        <dsp:cNvSpPr/>
      </dsp:nvSpPr>
      <dsp:spPr>
        <a:xfrm rot="10800000">
          <a:off x="0" y="1228604"/>
          <a:ext cx="5194169" cy="620290"/>
        </a:xfrm>
        <a:prstGeom prst="upArrowCallout">
          <a:avLst/>
        </a:prstGeom>
        <a:solidFill>
          <a:srgbClr val="964305">
            <a:hueOff val="7922463"/>
            <a:satOff val="-40347"/>
            <a:lumOff val="745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 Ticaret ve Sanayi Odaları ile İrtibat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228604"/>
        <a:ext cx="5194169" cy="403046"/>
      </dsp:txXfrm>
    </dsp:sp>
    <dsp:sp modelId="{5755F1F0-98E0-4A22-B059-0633D9033CB9}">
      <dsp:nvSpPr>
        <dsp:cNvPr id="0" name=""/>
        <dsp:cNvSpPr/>
      </dsp:nvSpPr>
      <dsp:spPr>
        <a:xfrm rot="10800000">
          <a:off x="0" y="614364"/>
          <a:ext cx="5194169" cy="620290"/>
        </a:xfrm>
        <a:prstGeom prst="upArrowCallout">
          <a:avLst/>
        </a:prstGeom>
        <a:solidFill>
          <a:srgbClr val="964305">
            <a:hueOff val="9903078"/>
            <a:satOff val="-50433"/>
            <a:lumOff val="931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Hedef Ülke Ticaret Müşavirlikleri ile İrtibat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614364"/>
        <a:ext cx="5194169" cy="403046"/>
      </dsp:txXfrm>
    </dsp:sp>
    <dsp:sp modelId="{E57D9CCB-19FA-40FB-8A73-77DA5C9C6BB8}">
      <dsp:nvSpPr>
        <dsp:cNvPr id="0" name=""/>
        <dsp:cNvSpPr/>
      </dsp:nvSpPr>
      <dsp:spPr>
        <a:xfrm rot="10800000">
          <a:off x="0" y="123"/>
          <a:ext cx="5194169" cy="620290"/>
        </a:xfrm>
        <a:prstGeom prst="upArrowCallout">
          <a:avLst/>
        </a:prstGeom>
        <a:solidFill>
          <a:srgbClr val="964305">
            <a:hueOff val="11883694"/>
            <a:satOff val="-60520"/>
            <a:lumOff val="11175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Alım Heyeti Ön Onay Başvurusu (3 ay öncesinde Bakanlık’a)</a:t>
          </a:r>
          <a:endParaRPr lang="tr-TR" sz="1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0800000">
        <a:off x="0" y="123"/>
        <a:ext cx="5194169" cy="403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212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212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C4808C4-AC6A-4BA5-B557-4B47A93A98D3}" type="datetimeFigureOut">
              <a:rPr lang="tr-TR"/>
              <a:pPr>
                <a:defRPr/>
              </a:pPr>
              <a:t>22.02.2017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339263"/>
            <a:ext cx="2887663" cy="49212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773488" y="9339263"/>
            <a:ext cx="2887662" cy="492125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D28727E-E451-40A0-A85C-411A11D431EE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76631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6075" cy="490538"/>
          </a:xfrm>
          <a:prstGeom prst="rect">
            <a:avLst/>
          </a:prstGeom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775075" y="0"/>
            <a:ext cx="2886075" cy="490538"/>
          </a:xfrm>
          <a:prstGeom prst="rect">
            <a:avLst/>
          </a:prstGeom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1A2BE95-AA1F-46C3-8BB8-EBAE294F454E}" type="datetimeFigureOut">
              <a:rPr lang="tr-TR"/>
              <a:pPr>
                <a:defRPr/>
              </a:pPr>
              <a:t>22.02.2017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6600"/>
            <a:ext cx="4914900" cy="3687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950" tIns="44975" rIns="89950" bIns="44975" rtlCol="0" anchor="ctr"/>
          <a:lstStyle/>
          <a:p>
            <a:pPr lvl="0"/>
            <a:endParaRPr lang="tr-TR" noProof="0" smtClean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65163" y="4670425"/>
            <a:ext cx="5332412" cy="4425950"/>
          </a:xfrm>
          <a:prstGeom prst="rect">
            <a:avLst/>
          </a:prstGeom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39263"/>
            <a:ext cx="2886075" cy="492125"/>
          </a:xfrm>
          <a:prstGeom prst="rect">
            <a:avLst/>
          </a:prstGeom>
        </p:spPr>
        <p:txBody>
          <a:bodyPr vert="horz" wrap="square" lIns="89950" tIns="44975" rIns="89950" bIns="44975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775075" y="9339263"/>
            <a:ext cx="2886075" cy="492125"/>
          </a:xfrm>
          <a:prstGeom prst="rect">
            <a:avLst/>
          </a:prstGeom>
        </p:spPr>
        <p:txBody>
          <a:bodyPr vert="horz" wrap="square" lIns="89950" tIns="44975" rIns="89950" bIns="4497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61F2231-647B-4412-9671-202490C8BD12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296026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dirty="0" smtClean="0"/>
          </a:p>
        </p:txBody>
      </p:sp>
      <p:sp>
        <p:nvSpPr>
          <p:cNvPr id="6554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8908262-0F4C-49B3-8DF2-F5B0D60FBCA5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</a:t>
            </a:fld>
            <a:endParaRPr lang="tr-TR" altLang="tr-TR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20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 smtClean="0"/>
          </a:p>
        </p:txBody>
      </p:sp>
      <p:sp>
        <p:nvSpPr>
          <p:cNvPr id="9421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F2322290-CA8A-4A50-929E-22E9DC076AE1}" type="slidenum">
              <a:rPr lang="tr-TR" altLang="tr-TR" smtClean="0">
                <a:solidFill>
                  <a:srgbClr val="000000"/>
                </a:solidFill>
                <a:latin typeface="Arial" charset="0"/>
              </a:rPr>
              <a:pPr>
                <a:spcBef>
                  <a:spcPct val="0"/>
                </a:spcBef>
              </a:pPr>
              <a:t>2</a:t>
            </a:fld>
            <a:endParaRPr lang="tr-TR" altLang="tr-TR" dirty="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723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dirty="0" smtClean="0"/>
          </a:p>
        </p:txBody>
      </p:sp>
      <p:sp>
        <p:nvSpPr>
          <p:cNvPr id="9523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510085B-E084-4D20-BA90-25CE61937843}" type="slidenum">
              <a:rPr lang="tr-TR" altLang="tr-TR" smtClean="0">
                <a:solidFill>
                  <a:srgbClr val="000000"/>
                </a:solidFill>
                <a:latin typeface="Arial" charset="0"/>
              </a:rPr>
              <a:pPr>
                <a:spcBef>
                  <a:spcPct val="0"/>
                </a:spcBef>
              </a:pPr>
              <a:t>3</a:t>
            </a:fld>
            <a:endParaRPr lang="tr-TR" altLang="tr-TR" dirty="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917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626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B0849F0F-EE04-4EFF-8AA0-22F31F2CB2F8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4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618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728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CE13915-E8E1-4BCA-99E0-B89D549AE06A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5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603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830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704F129-F6C5-4BD7-888E-EF2D1C80DED0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6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04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9933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9C28374-78FE-40C5-8874-0245E2CF38F2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7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884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035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4E44F15-7032-4C31-A6FF-92932E31E7C0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8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663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138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09EB2C8A-B489-487E-9DBB-C9EB23427D4E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9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776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0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240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D29E74C-722C-4843-A177-8DB9D23CF61B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10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504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342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1A27F538-CB1C-4318-8FE4-DA81D7228E4E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11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345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445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DC3601F-B974-4C44-927E-EDC889F541CF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12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52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547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AC70EED-DEC7-4235-83FE-EE2AC80C1484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13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778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650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45706B6-6214-4D33-A008-B1011440211C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14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941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752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ED2A65F-6D6F-49B7-9661-B9B0B28FD354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15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885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854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F17F746-BE29-4D34-BC59-E659CDEE25F1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16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721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tr-TR" altLang="tr-TR" smtClean="0"/>
          </a:p>
        </p:txBody>
      </p:sp>
      <p:sp>
        <p:nvSpPr>
          <p:cNvPr id="10957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0250" indent="-2809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23950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732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2406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812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384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3956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286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674383C-F49E-493C-949F-AE95E98593AA}" type="slidenum">
              <a:rPr lang="tr-TR" altLang="tr-TR" smtClean="0">
                <a:latin typeface="Arial" charset="0"/>
              </a:rPr>
              <a:pPr>
                <a:spcBef>
                  <a:spcPct val="0"/>
                </a:spcBef>
              </a:pPr>
              <a:t>17</a:t>
            </a:fld>
            <a:endParaRPr lang="tr-TR" altLang="tr-TR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104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gradFill rotWithShape="1">
          <a:gsLst>
            <a:gs pos="0">
              <a:schemeClr val="bg1"/>
            </a:gs>
            <a:gs pos="100000">
              <a:srgbClr val="9BC3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>
            <a:spLocks/>
          </p:cNvSpPr>
          <p:nvPr/>
        </p:nvSpPr>
        <p:spPr bwMode="gray">
          <a:xfrm rot="10800000">
            <a:off x="0" y="0"/>
            <a:ext cx="9144000" cy="2349500"/>
          </a:xfrm>
          <a:custGeom>
            <a:avLst/>
            <a:gdLst>
              <a:gd name="T0" fmla="*/ 2147483647 w 5773"/>
              <a:gd name="T1" fmla="*/ 2147483647 h 1633"/>
              <a:gd name="T2" fmla="*/ 2147483647 w 5773"/>
              <a:gd name="T3" fmla="*/ 2147483647 h 1633"/>
              <a:gd name="T4" fmla="*/ 2147483647 w 5773"/>
              <a:gd name="T5" fmla="*/ 0 h 1633"/>
              <a:gd name="T6" fmla="*/ 2147483647 w 5773"/>
              <a:gd name="T7" fmla="*/ 2147483647 h 1633"/>
              <a:gd name="T8" fmla="*/ 0 w 5773"/>
              <a:gd name="T9" fmla="*/ 2147483647 h 1633"/>
              <a:gd name="T10" fmla="*/ 2147483647 w 5773"/>
              <a:gd name="T11" fmla="*/ 2147483647 h 16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73" h="1633">
                <a:moveTo>
                  <a:pt x="9" y="633"/>
                </a:moveTo>
                <a:cubicBezTo>
                  <a:pt x="27" y="588"/>
                  <a:pt x="695" y="1099"/>
                  <a:pt x="1710" y="1182"/>
                </a:cubicBezTo>
                <a:cubicBezTo>
                  <a:pt x="2725" y="1265"/>
                  <a:pt x="3871" y="1008"/>
                  <a:pt x="5773" y="0"/>
                </a:cubicBezTo>
                <a:lnTo>
                  <a:pt x="5773" y="1633"/>
                </a:lnTo>
                <a:lnTo>
                  <a:pt x="0" y="1630"/>
                </a:lnTo>
                <a:lnTo>
                  <a:pt x="9" y="633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 rot="10800000">
            <a:off x="7938" y="604838"/>
            <a:ext cx="9172575" cy="6253162"/>
            <a:chOff x="-9" y="0"/>
            <a:chExt cx="5778" cy="3858"/>
          </a:xfrm>
        </p:grpSpPr>
        <p:sp>
          <p:nvSpPr>
            <p:cNvPr id="4" name="Freeform 9" descr="Small grid"/>
            <p:cNvSpPr>
              <a:spLocks/>
            </p:cNvSpPr>
            <p:nvPr userDrawn="1"/>
          </p:nvSpPr>
          <p:spPr bwMode="white">
            <a:xfrm>
              <a:off x="8" y="0"/>
              <a:ext cx="5769" cy="3858"/>
            </a:xfrm>
            <a:custGeom>
              <a:avLst/>
              <a:gdLst>
                <a:gd name="T0" fmla="*/ 0 w 5769"/>
                <a:gd name="T1" fmla="*/ 3026 h 3858"/>
                <a:gd name="T2" fmla="*/ 1984 w 5769"/>
                <a:gd name="T3" fmla="*/ 3803 h 3858"/>
                <a:gd name="T4" fmla="*/ 5769 w 5769"/>
                <a:gd name="T5" fmla="*/ 2377 h 3858"/>
                <a:gd name="T6" fmla="*/ 5769 w 5769"/>
                <a:gd name="T7" fmla="*/ 0 h 3858"/>
                <a:gd name="T8" fmla="*/ 18 w 5769"/>
                <a:gd name="T9" fmla="*/ 0 h 3858"/>
                <a:gd name="T10" fmla="*/ 9 w 5769"/>
                <a:gd name="T11" fmla="*/ 10 h 3858"/>
                <a:gd name="T12" fmla="*/ 0 w 5769"/>
                <a:gd name="T13" fmla="*/ 3026 h 38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" name="Freeform 10"/>
            <p:cNvSpPr>
              <a:spLocks/>
            </p:cNvSpPr>
            <p:nvPr userDrawn="1"/>
          </p:nvSpPr>
          <p:spPr bwMode="white">
            <a:xfrm>
              <a:off x="-2" y="0"/>
              <a:ext cx="5769" cy="3858"/>
            </a:xfrm>
            <a:custGeom>
              <a:avLst/>
              <a:gdLst>
                <a:gd name="T0" fmla="*/ 0 w 5769"/>
                <a:gd name="T1" fmla="*/ 3026 h 3858"/>
                <a:gd name="T2" fmla="*/ 1984 w 5769"/>
                <a:gd name="T3" fmla="*/ 3803 h 3858"/>
                <a:gd name="T4" fmla="*/ 5769 w 5769"/>
                <a:gd name="T5" fmla="*/ 2377 h 3858"/>
                <a:gd name="T6" fmla="*/ 5769 w 5769"/>
                <a:gd name="T7" fmla="*/ 0 h 3858"/>
                <a:gd name="T8" fmla="*/ 18 w 5769"/>
                <a:gd name="T9" fmla="*/ 0 h 3858"/>
                <a:gd name="T10" fmla="*/ 9 w 5769"/>
                <a:gd name="T11" fmla="*/ 10 h 3858"/>
                <a:gd name="T12" fmla="*/ 0 w 5769"/>
                <a:gd name="T13" fmla="*/ 3026 h 38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69" h="3858">
                  <a:moveTo>
                    <a:pt x="0" y="3026"/>
                  </a:moveTo>
                  <a:cubicBezTo>
                    <a:pt x="70" y="3092"/>
                    <a:pt x="640" y="3748"/>
                    <a:pt x="1984" y="3803"/>
                  </a:cubicBezTo>
                  <a:cubicBezTo>
                    <a:pt x="3328" y="3858"/>
                    <a:pt x="5396" y="2688"/>
                    <a:pt x="5769" y="2377"/>
                  </a:cubicBezTo>
                  <a:lnTo>
                    <a:pt x="5769" y="0"/>
                  </a:lnTo>
                  <a:lnTo>
                    <a:pt x="18" y="0"/>
                  </a:lnTo>
                  <a:lnTo>
                    <a:pt x="9" y="10"/>
                  </a:lnTo>
                  <a:lnTo>
                    <a:pt x="0" y="3026"/>
                  </a:lnTo>
                  <a:close/>
                </a:path>
              </a:pathLst>
            </a:custGeom>
            <a:solidFill>
              <a:srgbClr val="FFFFFF">
                <a:alpha val="4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6" name="Picture 16" descr="logo25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14398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6342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8069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18514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3646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3646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429264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41840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2811087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9958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758426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40188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36216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466725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46672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3405918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3646488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İhracat Genel Müdürlüğü</a:t>
            </a:r>
            <a:r>
              <a:rPr lang="tr-TR" b="0"/>
              <a:t> | KOBİ ve Kümelenme Destekleri Daire Başkanlığı</a:t>
            </a:r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511813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567488"/>
            <a:ext cx="91440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686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geçici 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7950"/>
            <a:ext cx="971550" cy="8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08721"/>
            <a:ext cx="8229600" cy="5217443"/>
          </a:xfrm>
        </p:spPr>
        <p:txBody>
          <a:bodyPr vert="eaVert"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15" name="1 Başlık"/>
          <p:cNvSpPr>
            <a:spLocks noGrp="1"/>
          </p:cNvSpPr>
          <p:nvPr>
            <p:ph type="title"/>
          </p:nvPr>
        </p:nvSpPr>
        <p:spPr>
          <a:xfrm>
            <a:off x="1115616" y="332712"/>
            <a:ext cx="8028383" cy="396000"/>
          </a:xfrm>
        </p:spPr>
        <p:txBody>
          <a:bodyPr/>
          <a:lstStyle>
            <a:lvl1pPr algn="r">
              <a:defRPr sz="4000" b="1">
                <a:solidFill>
                  <a:schemeClr val="bg1"/>
                </a:solidFill>
                <a:effectLst>
                  <a:outerShdw blurRad="50800" dist="38100" dir="18900000" algn="bl" rotWithShape="0">
                    <a:srgbClr val="4D968B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7" name="4 Altbilgi Yer Tutucusu"/>
          <p:cNvSpPr>
            <a:spLocks noGrp="1"/>
          </p:cNvSpPr>
          <p:nvPr>
            <p:ph type="ftr" sz="quarter" idx="10"/>
          </p:nvPr>
        </p:nvSpPr>
        <p:spPr>
          <a:xfrm>
            <a:off x="1828800" y="6524625"/>
            <a:ext cx="5672138" cy="252413"/>
          </a:xfrm>
          <a:prstGeom prst="rect">
            <a:avLst/>
          </a:prstGeom>
        </p:spPr>
        <p:txBody>
          <a:bodyPr/>
          <a:lstStyle>
            <a:lvl1pPr algn="ctr">
              <a:defRPr sz="1600" b="1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tr-TR"/>
              <a:t>İhracat Genel Müdürlüğü</a:t>
            </a:r>
            <a:endParaRPr lang="en-US"/>
          </a:p>
        </p:txBody>
      </p:sp>
      <p:sp>
        <p:nvSpPr>
          <p:cNvPr id="8" name="5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429625" y="6524625"/>
            <a:ext cx="571500" cy="252413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prstClr val="white">
                    <a:lumMod val="8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3EDFEA5-6A27-4F64-B93A-2946D38D18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386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rotWithShape="0">
          <a:gsLst>
            <a:gs pos="0">
              <a:srgbClr val="9BC3EB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15875" y="-15875"/>
            <a:ext cx="9185275" cy="6410325"/>
            <a:chOff x="-9" y="-9"/>
            <a:chExt cx="5778" cy="4038"/>
          </a:xfrm>
        </p:grpSpPr>
        <p:sp>
          <p:nvSpPr>
            <p:cNvPr id="1032" name="Freeform 8" descr="Small grid"/>
            <p:cNvSpPr>
              <a:spLocks/>
            </p:cNvSpPr>
            <p:nvPr userDrawn="1"/>
          </p:nvSpPr>
          <p:spPr bwMode="white">
            <a:xfrm>
              <a:off x="-9" y="-9"/>
              <a:ext cx="5769" cy="4029"/>
            </a:xfrm>
            <a:custGeom>
              <a:avLst/>
              <a:gdLst>
                <a:gd name="T0" fmla="*/ 0 w 5769"/>
                <a:gd name="T1" fmla="*/ 3392 h 4029"/>
                <a:gd name="T2" fmla="*/ 1978 w 5769"/>
                <a:gd name="T3" fmla="*/ 3972 h 4029"/>
                <a:gd name="T4" fmla="*/ 5769 w 5769"/>
                <a:gd name="T5" fmla="*/ 2953 h 4029"/>
                <a:gd name="T6" fmla="*/ 5769 w 5769"/>
                <a:gd name="T7" fmla="*/ 0 h 4029"/>
                <a:gd name="T8" fmla="*/ 9 w 5769"/>
                <a:gd name="T9" fmla="*/ 9 h 4029"/>
                <a:gd name="T10" fmla="*/ 15 w 5769"/>
                <a:gd name="T11" fmla="*/ 19 h 4029"/>
                <a:gd name="T12" fmla="*/ 0 w 5769"/>
                <a:gd name="T13" fmla="*/ 3392 h 40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1033" name="Freeform 9"/>
            <p:cNvSpPr>
              <a:spLocks/>
            </p:cNvSpPr>
            <p:nvPr userDrawn="1"/>
          </p:nvSpPr>
          <p:spPr bwMode="white">
            <a:xfrm>
              <a:off x="0" y="0"/>
              <a:ext cx="5769" cy="4029"/>
            </a:xfrm>
            <a:custGeom>
              <a:avLst/>
              <a:gdLst>
                <a:gd name="T0" fmla="*/ 0 w 5769"/>
                <a:gd name="T1" fmla="*/ 3392 h 4029"/>
                <a:gd name="T2" fmla="*/ 1978 w 5769"/>
                <a:gd name="T3" fmla="*/ 3972 h 4029"/>
                <a:gd name="T4" fmla="*/ 5769 w 5769"/>
                <a:gd name="T5" fmla="*/ 2953 h 4029"/>
                <a:gd name="T6" fmla="*/ 5769 w 5769"/>
                <a:gd name="T7" fmla="*/ 0 h 4029"/>
                <a:gd name="T8" fmla="*/ 9 w 5769"/>
                <a:gd name="T9" fmla="*/ 9 h 4029"/>
                <a:gd name="T10" fmla="*/ 15 w 5769"/>
                <a:gd name="T11" fmla="*/ 19 h 4029"/>
                <a:gd name="T12" fmla="*/ 0 w 5769"/>
                <a:gd name="T13" fmla="*/ 3392 h 40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69" h="4029">
                  <a:moveTo>
                    <a:pt x="0" y="3392"/>
                  </a:moveTo>
                  <a:cubicBezTo>
                    <a:pt x="70" y="3461"/>
                    <a:pt x="642" y="3914"/>
                    <a:pt x="1978" y="3972"/>
                  </a:cubicBezTo>
                  <a:cubicBezTo>
                    <a:pt x="3313" y="4029"/>
                    <a:pt x="5398" y="3277"/>
                    <a:pt x="5769" y="2953"/>
                  </a:cubicBezTo>
                  <a:lnTo>
                    <a:pt x="5769" y="0"/>
                  </a:lnTo>
                  <a:lnTo>
                    <a:pt x="9" y="9"/>
                  </a:lnTo>
                  <a:lnTo>
                    <a:pt x="15" y="19"/>
                  </a:lnTo>
                  <a:lnTo>
                    <a:pt x="0" y="3392"/>
                  </a:lnTo>
                  <a:close/>
                </a:path>
              </a:pathLst>
            </a:custGeom>
            <a:solidFill>
              <a:schemeClr val="tx1">
                <a:alpha val="4588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027" name="Freeform 10"/>
          <p:cNvSpPr>
            <a:spLocks/>
          </p:cNvSpPr>
          <p:nvPr/>
        </p:nvSpPr>
        <p:spPr bwMode="gray">
          <a:xfrm>
            <a:off x="-15875" y="5281613"/>
            <a:ext cx="9169400" cy="1601787"/>
          </a:xfrm>
          <a:custGeom>
            <a:avLst/>
            <a:gdLst>
              <a:gd name="T0" fmla="*/ 2147483647 w 5778"/>
              <a:gd name="T1" fmla="*/ 2147483647 h 1009"/>
              <a:gd name="T2" fmla="*/ 2147483647 w 5778"/>
              <a:gd name="T3" fmla="*/ 2147483647 h 1009"/>
              <a:gd name="T4" fmla="*/ 2147483647 w 5778"/>
              <a:gd name="T5" fmla="*/ 0 h 1009"/>
              <a:gd name="T6" fmla="*/ 2147483647 w 5778"/>
              <a:gd name="T7" fmla="*/ 2147483647 h 1009"/>
              <a:gd name="T8" fmla="*/ 0 w 5778"/>
              <a:gd name="T9" fmla="*/ 2147483647 h 1009"/>
              <a:gd name="T10" fmla="*/ 2147483647 w 5778"/>
              <a:gd name="T11" fmla="*/ 2147483647 h 10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78" h="1009">
                <a:moveTo>
                  <a:pt x="9" y="426"/>
                </a:moveTo>
                <a:cubicBezTo>
                  <a:pt x="27" y="400"/>
                  <a:pt x="759" y="661"/>
                  <a:pt x="1774" y="710"/>
                </a:cubicBezTo>
                <a:cubicBezTo>
                  <a:pt x="2789" y="758"/>
                  <a:pt x="4178" y="622"/>
                  <a:pt x="5778" y="0"/>
                </a:cubicBezTo>
                <a:lnTo>
                  <a:pt x="5773" y="1009"/>
                </a:lnTo>
                <a:lnTo>
                  <a:pt x="0" y="1007"/>
                </a:lnTo>
                <a:lnTo>
                  <a:pt x="9" y="42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Asıl başlık stili için tıklatın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 smtClean="0"/>
              <a:t>Asıl metin stillerini düzenlemek için tıklatın</a:t>
            </a:r>
          </a:p>
          <a:p>
            <a:pPr lvl="1"/>
            <a:r>
              <a:rPr lang="en-US" altLang="tr-TR" smtClean="0"/>
              <a:t>İkinci düzey</a:t>
            </a:r>
          </a:p>
          <a:p>
            <a:pPr lvl="2"/>
            <a:r>
              <a:rPr lang="en-US" altLang="tr-TR" smtClean="0"/>
              <a:t>Üçüncü düzey</a:t>
            </a:r>
          </a:p>
          <a:p>
            <a:pPr lvl="3"/>
            <a:r>
              <a:rPr lang="en-US" altLang="tr-TR" smtClean="0"/>
              <a:t>Dördüncü düzey</a:t>
            </a:r>
          </a:p>
          <a:p>
            <a:pPr lvl="4"/>
            <a:r>
              <a:rPr lang="en-US" altLang="tr-TR" smtClean="0"/>
              <a:t>Beşinci düzey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4925" y="6524625"/>
            <a:ext cx="6913563" cy="2444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1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tr-TR"/>
              <a:t>İhracat Genel Müdürlüğü | KOBİ ve Kümelenme Destekleri Daire Başkanlığı</a:t>
            </a:r>
            <a:endParaRPr lang="en-US"/>
          </a:p>
        </p:txBody>
      </p:sp>
      <p:pic>
        <p:nvPicPr>
          <p:cNvPr id="1031" name="Picture 11" descr="logo25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5805488"/>
            <a:ext cx="93662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gray">
          <a:xfrm>
            <a:off x="1547813" y="4221163"/>
            <a:ext cx="67675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 sz="12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 sz="12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 sz="12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 sz="12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 sz="12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11188" y="1412875"/>
            <a:ext cx="822960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3378596" algn="ctr" rotWithShape="0">
              <a:srgbClr val="000000"/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tr-TR" sz="2800" b="1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827088" y="2060575"/>
            <a:ext cx="7777162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T.C. EKONOMİ BAKANLIĞI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İhracat Genel Müdürlüğü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KOBİ ve Kümelenme Destekleri Daire Başkanlığı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341" name="Straight Connector 5"/>
          <p:cNvCxnSpPr>
            <a:cxnSpLocks noChangeShapeType="1"/>
          </p:cNvCxnSpPr>
          <p:nvPr/>
        </p:nvCxnSpPr>
        <p:spPr bwMode="auto">
          <a:xfrm>
            <a:off x="0" y="3860800"/>
            <a:ext cx="91440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44675"/>
            <a:ext cx="8229600" cy="3097213"/>
          </a:xfrm>
        </p:spPr>
        <p:txBody>
          <a:bodyPr/>
          <a:lstStyle/>
          <a:p>
            <a:pPr algn="ctr">
              <a:buFontTx/>
              <a:buNone/>
            </a:pPr>
            <a:endParaRPr lang="tr-TR" altLang="tr-TR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buFontTx/>
              <a:buNone/>
            </a:pPr>
            <a:r>
              <a:rPr lang="tr-TR" altLang="tr-TR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2011/1 SAYILI PAZAR ARAŞTIRMASI VE PAZARA GİRİŞ DESTEĞİ</a:t>
            </a:r>
            <a:endParaRPr lang="tr-TR" altLang="tr-TR" b="1" dirty="0" smtClean="0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44038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FB952D2-D1AF-4C19-A48A-4751D11383AA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tr-TR" sz="18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3327400"/>
            <a:ext cx="2087563" cy="4619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VİZYONUMUZ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2852738"/>
            <a:ext cx="6551612" cy="15700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kern="0" dirty="0">
                <a:solidFill>
                  <a:srgbClr val="475A8C"/>
                </a:solidFill>
                <a:latin typeface="+mn-lt"/>
              </a:rPr>
              <a:t>Şirketlerimizin, kuruluşlarımızın yurt dışı pazarlara giriş stratejilerine </a:t>
            </a:r>
            <a:r>
              <a:rPr lang="tr-TR" sz="2400" b="1" kern="0" dirty="0">
                <a:solidFill>
                  <a:srgbClr val="990000"/>
                </a:solidFill>
                <a:latin typeface="+mn-lt"/>
              </a:rPr>
              <a:t>bireysel bazda </a:t>
            </a:r>
            <a:r>
              <a:rPr lang="tr-TR" sz="2400" b="1" kern="0" dirty="0">
                <a:solidFill>
                  <a:srgbClr val="475A8C"/>
                </a:solidFill>
                <a:latin typeface="+mn-lt"/>
              </a:rPr>
              <a:t>destek sağlayarak küresel dünyaya entegre olmalarını sağlamak</a:t>
            </a:r>
            <a:endParaRPr lang="en-US" sz="24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Line 5"/>
          <p:cNvSpPr>
            <a:spLocks noChangeShapeType="1"/>
          </p:cNvSpPr>
          <p:nvPr/>
        </p:nvSpPr>
        <p:spPr bwMode="gray">
          <a:xfrm>
            <a:off x="2195513" y="14128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45062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951AE7-3BD4-4D11-989D-BE320A08891D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tr-TR" sz="1800" dirty="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3143250"/>
            <a:ext cx="2087563" cy="8302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DESTEK KAPSAMI</a:t>
            </a:r>
          </a:p>
        </p:txBody>
      </p:sp>
      <p:graphicFrame>
        <p:nvGraphicFramePr>
          <p:cNvPr id="5" name="Diyagram 4"/>
          <p:cNvGraphicFramePr/>
          <p:nvPr/>
        </p:nvGraphicFramePr>
        <p:xfrm>
          <a:off x="2339752" y="1593267"/>
          <a:ext cx="6192688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46086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70DD86A-6F45-4D30-9DEB-DD4D7ABF0E1B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2773363"/>
            <a:ext cx="2087563" cy="15700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YURTDIŞI PAZAR ARAŞTIRMASI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1222375"/>
            <a:ext cx="6551612" cy="48307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Calibri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Sınai / Ticari şirketler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Desteklenen Faaliyetler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Bir şirketten 2 kişinin (şirket çalışanı-ortağı) ihracat amacıyla yapacağı yurt dışı iş görüşmeleri</a:t>
            </a:r>
          </a:p>
          <a:p>
            <a:pPr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Calibri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 Miktarı : 5.000 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(Yıllık 10 adet)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 Destek Oranı : %70</a:t>
            </a: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5"/>
          <p:cNvSpPr>
            <a:spLocks noChangeShapeType="1"/>
          </p:cNvSpPr>
          <p:nvPr/>
        </p:nvSpPr>
        <p:spPr bwMode="gray">
          <a:xfrm>
            <a:off x="2474913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47110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6C4A099-9FB6-47DE-91EE-45E6D8D413C5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2773363"/>
            <a:ext cx="2366963" cy="15700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YURTDIŞI PAZAR ARAŞTIRMASI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1560513"/>
            <a:ext cx="6551612" cy="415448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Calibri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 Kapsamındaki Giderler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Ulaşım giderleri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Konaklama giderleri</a:t>
            </a:r>
          </a:p>
          <a:p>
            <a:pPr algn="r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Calibri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 Miktarı : 5000 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(Yıllık 10 adet)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Destek 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Oranı : %70</a:t>
            </a: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Line 5"/>
          <p:cNvSpPr>
            <a:spLocks noChangeShapeType="1"/>
          </p:cNvSpPr>
          <p:nvPr/>
        </p:nvSpPr>
        <p:spPr bwMode="gray">
          <a:xfrm>
            <a:off x="2268538" y="1125538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48134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50BE5BF-09D2-4FDC-AFE4-E475D04A5403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0" y="2060575"/>
            <a:ext cx="2339975" cy="230822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ÖRNEK YURTDIŞI PAZAR ARAŞTIRMASI DESTEĞİ SÜRECİ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822325"/>
            <a:ext cx="6551612" cy="56308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400" b="1" dirty="0">
              <a:solidFill>
                <a:srgbClr val="475A8C"/>
              </a:solidFill>
              <a:latin typeface="+mn-lt"/>
            </a:endParaRPr>
          </a:p>
        </p:txBody>
      </p:sp>
      <p:graphicFrame>
        <p:nvGraphicFramePr>
          <p:cNvPr id="14" name="Diyagram 13"/>
          <p:cNvGraphicFramePr/>
          <p:nvPr/>
        </p:nvGraphicFramePr>
        <p:xfrm>
          <a:off x="2474175" y="1196752"/>
          <a:ext cx="5842241" cy="39976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49158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5FE0620-A3ED-41D3-9854-90A37B363894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3143250"/>
            <a:ext cx="2087563" cy="8302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RAPOR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57450" y="836826"/>
            <a:ext cx="6553200" cy="533992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Sınai / Ticari şirketler ve İşbirliği Kuruluşları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 Kapsamı</a:t>
            </a:r>
          </a:p>
          <a:p>
            <a:pPr algn="just"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Uluslararası kuruluşlara yaptırılan ve satın alınan</a:t>
            </a:r>
          </a:p>
          <a:p>
            <a:pPr marL="800100" lvl="1" indent="-342900" algn="just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Sektör raporları</a:t>
            </a:r>
          </a:p>
          <a:p>
            <a:pPr marL="800100" lvl="1" indent="-342900" algn="just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Ülke raporları</a:t>
            </a:r>
          </a:p>
          <a:p>
            <a:pPr marL="800100" lvl="1" indent="-342900" algn="just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Yabancı şirket veya marka odaklı raporlar (mali ve hukuki raporlar dahil)</a:t>
            </a:r>
          </a:p>
          <a:p>
            <a:pPr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Calibri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Destek 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Miktarı : 200.000 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Destek 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Oranı : %60 (Şirketler)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                           %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75 (İşbirliği kuruluşları)</a:t>
            </a: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Line 5"/>
          <p:cNvSpPr>
            <a:spLocks noChangeShapeType="1"/>
          </p:cNvSpPr>
          <p:nvPr/>
        </p:nvSpPr>
        <p:spPr bwMode="gray">
          <a:xfrm>
            <a:off x="2268538" y="1341438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0182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EE12391-E7E7-4459-A04E-F64E1F8E64D1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2565400"/>
            <a:ext cx="2160588" cy="12001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ÖRNEK RAPOR DESTEĞİ SÜRECİ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822325"/>
            <a:ext cx="6551612" cy="56308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400" b="1" dirty="0">
              <a:solidFill>
                <a:srgbClr val="475A8C"/>
              </a:solidFill>
              <a:latin typeface="+mn-lt"/>
            </a:endParaRPr>
          </a:p>
        </p:txBody>
      </p:sp>
      <p:graphicFrame>
        <p:nvGraphicFramePr>
          <p:cNvPr id="14" name="Diyagram 13"/>
          <p:cNvGraphicFramePr/>
          <p:nvPr/>
        </p:nvGraphicFramePr>
        <p:xfrm>
          <a:off x="2474175" y="1375611"/>
          <a:ext cx="5698225" cy="3781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1206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6566E14-DA97-44FE-9DCB-DF17ADB3898E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0" y="2589213"/>
            <a:ext cx="2339975" cy="19383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ŞİRKET SATINALMAYA YÖNELİK DANIŞMANLIK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968375"/>
            <a:ext cx="6551612" cy="53387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Sınai / Ticari şirketler ve İşbirliği Kuruluşları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 Kapsamı</a:t>
            </a:r>
          </a:p>
          <a:p>
            <a:pPr algn="just"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Sadece yabancı şirket alımlarına yönelik olarak uluslararası kuruluşlardan alınacak danışmanlık hizmetleri</a:t>
            </a:r>
          </a:p>
          <a:p>
            <a:pPr marL="800100" lvl="1" indent="-342900" algn="just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Mali Danışmanlık</a:t>
            </a:r>
          </a:p>
          <a:p>
            <a:pPr marL="800100" lvl="1" indent="-342900" algn="just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Hukuki Danışmanlık</a:t>
            </a:r>
          </a:p>
          <a:p>
            <a:pPr algn="just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Calibri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Destek 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Miktarı : 200.000 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Destek 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Oranı : %60 (Şirketler)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                           %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75 (İşbirliği kuruluşları)</a:t>
            </a: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2230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92D217-3B98-4916-AE4A-F8D561875235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0" y="2403475"/>
            <a:ext cx="2339975" cy="230981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İLERİ TEKNOLOJİYE SAHİP YURT DIŞI ŞİRKET ALIM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267744" y="836712"/>
            <a:ext cx="6551612" cy="5132174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1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100" b="1" dirty="0">
                <a:solidFill>
                  <a:srgbClr val="475A8C"/>
                </a:solidFill>
                <a:latin typeface="Calibri"/>
              </a:rPr>
              <a:t>Sınai / Ticari şirketler </a:t>
            </a: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100" b="1" dirty="0">
                <a:solidFill>
                  <a:srgbClr val="990000"/>
                </a:solidFill>
                <a:latin typeface="Calibri"/>
              </a:rPr>
              <a:t>Destek Kapsamı</a:t>
            </a:r>
          </a:p>
          <a:p>
            <a:pPr marL="342900" indent="-342900" algn="just" eaLnBrk="1" hangingPunct="1">
              <a:buClr>
                <a:srgbClr val="990000"/>
              </a:buClr>
              <a:buFont typeface="Arial" panose="020B0604020202020204" pitchFamily="34" charset="0"/>
              <a:buChar char="•"/>
              <a:defRPr/>
            </a:pPr>
            <a:r>
              <a:rPr lang="tr-TR" sz="2100" b="1" dirty="0">
                <a:solidFill>
                  <a:srgbClr val="475A8C"/>
                </a:solidFill>
                <a:latin typeface="Calibri"/>
              </a:rPr>
              <a:t> İleri teknolojiye sahip ve teknoloji transferi sağlayacak yurt dışında yerleşik şirketlerin alımına yönelik mali ve hukuki danışmanlık hizmetlerine ilişkin giderler şirketler için %75 oranında ve yıllık 500.000 ABD Dolarına kadar </a:t>
            </a:r>
          </a:p>
          <a:p>
            <a:pPr marL="342900" indent="-342900" algn="just" eaLnBrk="1" hangingPunct="1">
              <a:buClr>
                <a:srgbClr val="990000"/>
              </a:buClr>
              <a:buFont typeface="Arial" panose="020B0604020202020204" pitchFamily="34" charset="0"/>
              <a:buChar char="•"/>
              <a:defRPr/>
            </a:pPr>
            <a:r>
              <a:rPr lang="tr-TR" sz="2100" b="1" dirty="0">
                <a:solidFill>
                  <a:srgbClr val="475A8C"/>
                </a:solidFill>
                <a:latin typeface="Calibri"/>
              </a:rPr>
              <a:t>Kredi faiz giderlerinin Türk Lirası cinsi kredilerde 5 puanı, döviz kredileri ve dövize endeksli kredilerde 2 puanı toplam 3.000.000 ABD Dolarına kadar desteklenir.</a:t>
            </a:r>
          </a:p>
          <a:p>
            <a:pPr marL="342900" indent="-342900" algn="just" eaLnBrk="1" hangingPunct="1">
              <a:buClr>
                <a:srgbClr val="990000"/>
              </a:buClr>
              <a:buFont typeface="Arial" panose="020B0604020202020204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Calibri"/>
            </a:endParaRPr>
          </a:p>
          <a:p>
            <a:pPr algn="just"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	</a:t>
            </a: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3254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1EF3E64-1C60-4506-B85A-CCD13C466323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0" y="2959100"/>
            <a:ext cx="2268538" cy="12001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SEKTÖREL TİCARET HEYETİ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374650"/>
            <a:ext cx="6551612" cy="652621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İşbirliği Kuruluşları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Desteklenen Faaliyetler </a:t>
            </a:r>
          </a:p>
          <a:p>
            <a:pPr marL="742950" lvl="3" indent="-28575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Ortak pazar araştırmaları</a:t>
            </a:r>
          </a:p>
          <a:p>
            <a:pPr marL="742950" lvl="3" indent="-28575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Pazar ziyaretleri</a:t>
            </a:r>
          </a:p>
          <a:p>
            <a:pPr marL="742950" lvl="3" indent="-28575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Ticaret heyetleri</a:t>
            </a:r>
          </a:p>
          <a:p>
            <a:pPr marL="742950" lvl="3" indent="-28575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Yurtdışı fuar ziyaretleri</a:t>
            </a:r>
          </a:p>
          <a:p>
            <a:pPr marL="742950" lvl="3" indent="-28575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Eşleştirme faaliyeti</a:t>
            </a:r>
          </a:p>
          <a:p>
            <a:pPr marL="742950" lvl="3" indent="-28575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Calibri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                    Destek Miktarı : 150.000 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                    Destek Oranı : %50 (İşbirliği kuruluşları)</a:t>
            </a: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SEKTÖREL TİCARET HEYETİ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4278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4A159D4-C1A3-4FAF-9080-6DDC9453E885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2773363"/>
            <a:ext cx="2160588" cy="15700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SEKTÖREL TİCARET HEYETİ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-1163638"/>
            <a:ext cx="6551612" cy="9602788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000" b="1" dirty="0">
                <a:solidFill>
                  <a:srgbClr val="990000"/>
                </a:solidFill>
                <a:latin typeface="+mn-lt"/>
              </a:rPr>
              <a:t>Destek Kapsamındaki Giderler</a:t>
            </a: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Ulaşım giderleri</a:t>
            </a: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Konaklama giderleri</a:t>
            </a: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Tanıtım ve organizasyon giderleri</a:t>
            </a:r>
          </a:p>
          <a:p>
            <a:pPr marL="1714500" lvl="3" indent="-342900" eaLnBrk="1" hangingPunct="1">
              <a:buFont typeface="Wingdings" pitchFamily="2" charset="2"/>
              <a:buChar char="ü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Tercümanlık gideri,</a:t>
            </a:r>
          </a:p>
          <a:p>
            <a:pPr marL="1714500" lvl="3" indent="-342900" eaLnBrk="1" hangingPunct="1">
              <a:buFont typeface="Wingdings" pitchFamily="2" charset="2"/>
              <a:buChar char="ü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Seminer, konferans, toplantı ve ikili görüşmelerin yapıldığı yerlerin kiralama giderleri,</a:t>
            </a:r>
          </a:p>
          <a:p>
            <a:pPr marL="1714500" lvl="3" indent="-342900" eaLnBrk="1" hangingPunct="1">
              <a:buFont typeface="Wingdings" pitchFamily="2" charset="2"/>
              <a:buChar char="ü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Fuar katılımına ilişkin giderler,</a:t>
            </a:r>
          </a:p>
          <a:p>
            <a:pPr marL="1714500" lvl="3" indent="-342900" eaLnBrk="1" hangingPunct="1">
              <a:buFont typeface="Wingdings" pitchFamily="2" charset="2"/>
              <a:buChar char="ü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Görsel ve yazılı tanıtım giderleri,</a:t>
            </a:r>
          </a:p>
          <a:p>
            <a:pPr marL="1714500" lvl="3" indent="-342900" eaLnBrk="1" hangingPunct="1">
              <a:buFont typeface="Wingdings" pitchFamily="2" charset="2"/>
              <a:buChar char="ü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Halkla ilişkiler hizmeti gideri,</a:t>
            </a:r>
          </a:p>
          <a:p>
            <a:pPr marL="1714500" lvl="3" indent="-342900" eaLnBrk="1" hangingPunct="1">
              <a:buFont typeface="Wingdings" pitchFamily="2" charset="2"/>
              <a:buChar char="ü"/>
              <a:defRPr/>
            </a:pPr>
            <a:r>
              <a:rPr lang="tr-TR" sz="2000" b="1" dirty="0">
                <a:solidFill>
                  <a:srgbClr val="475A8C"/>
                </a:solidFill>
                <a:latin typeface="+mn-lt"/>
              </a:rPr>
              <a:t>Sergilenecek ürünlerin nakliye giderleri</a:t>
            </a:r>
            <a:r>
              <a:rPr lang="tr-TR" sz="2000" b="1" dirty="0">
                <a:solidFill>
                  <a:srgbClr val="990000"/>
                </a:solidFill>
                <a:latin typeface="Calibri"/>
              </a:rPr>
              <a:t>                    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000" b="1" dirty="0">
                <a:solidFill>
                  <a:srgbClr val="990000"/>
                </a:solidFill>
                <a:latin typeface="Calibri"/>
              </a:rPr>
              <a:t>Destek Miktarı : </a:t>
            </a:r>
            <a:r>
              <a:rPr lang="tr-TR" sz="2000" b="1" dirty="0" smtClean="0">
                <a:solidFill>
                  <a:srgbClr val="990000"/>
                </a:solidFill>
                <a:latin typeface="Calibri"/>
              </a:rPr>
              <a:t>100.000 </a:t>
            </a:r>
            <a:r>
              <a:rPr lang="tr-TR" sz="2000" b="1" dirty="0">
                <a:solidFill>
                  <a:srgbClr val="990000"/>
                </a:solidFill>
                <a:latin typeface="Calibri"/>
              </a:rPr>
              <a:t>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000" b="1" dirty="0">
                <a:solidFill>
                  <a:srgbClr val="990000"/>
                </a:solidFill>
                <a:latin typeface="Calibri"/>
              </a:rPr>
              <a:t>Destek Oranı : %50 (İşbirliği kuruluşları)</a:t>
            </a: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Line 5"/>
          <p:cNvSpPr>
            <a:spLocks noChangeShapeType="1"/>
          </p:cNvSpPr>
          <p:nvPr/>
        </p:nvSpPr>
        <p:spPr bwMode="gray">
          <a:xfrm>
            <a:off x="2268538" y="14128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5302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8AE59C4-3D9E-4535-BB41-3C2BB4336903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4775" y="2794000"/>
            <a:ext cx="2374900" cy="15684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ÖRNEK SEKTÖREL TİCARET HEYETİ DESTEĞİ SÜRECİ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822325"/>
            <a:ext cx="6551612" cy="56308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400" b="1" dirty="0">
              <a:solidFill>
                <a:srgbClr val="475A8C"/>
              </a:solidFill>
              <a:latin typeface="+mn-lt"/>
            </a:endParaRPr>
          </a:p>
        </p:txBody>
      </p:sp>
      <p:graphicFrame>
        <p:nvGraphicFramePr>
          <p:cNvPr id="13" name="Diyagram 12"/>
          <p:cNvGraphicFramePr/>
          <p:nvPr/>
        </p:nvGraphicFramePr>
        <p:xfrm>
          <a:off x="2474175" y="1322656"/>
          <a:ext cx="5050153" cy="3979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6326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1454F2B-C45B-4278-A0CE-1ED56F8C02DB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0" y="3143250"/>
            <a:ext cx="2268538" cy="8302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ALIM HEYETİ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374650"/>
            <a:ext cx="6551612" cy="652621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2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İşbirliği Kuruluşları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Desteklenen Faaliyetler 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Yurtdışında yerleşik ithalatçı firmaların, kurum ve kuruluşların, basın mensuplarının Türkiye’ye davet edilerek</a:t>
            </a:r>
          </a:p>
          <a:p>
            <a:pPr marL="800100" lvl="1" indent="-34290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İkili iş görüşmeleri gerçekleştirmeleri</a:t>
            </a:r>
          </a:p>
          <a:p>
            <a:pPr marL="800100" lvl="1" indent="-34290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Tesis ziyaretleri</a:t>
            </a:r>
          </a:p>
          <a:p>
            <a:pPr marL="800100" lvl="1" indent="-342900" eaLnBrk="1" hangingPunct="1"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200" b="1" dirty="0">
                <a:solidFill>
                  <a:srgbClr val="475A8C"/>
                </a:solidFill>
                <a:latin typeface="Calibri"/>
              </a:rPr>
              <a:t>Meslek kuruluşu ziyaretleri desteklenir.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                    Destek Miktarı : </a:t>
            </a:r>
            <a:r>
              <a:rPr lang="tr-TR" sz="2200" b="1" dirty="0" smtClean="0">
                <a:solidFill>
                  <a:srgbClr val="990000"/>
                </a:solidFill>
                <a:latin typeface="Calibri"/>
              </a:rPr>
              <a:t>75.000 </a:t>
            </a:r>
            <a:r>
              <a:rPr lang="tr-TR" sz="2200" b="1" dirty="0">
                <a:solidFill>
                  <a:srgbClr val="990000"/>
                </a:solidFill>
                <a:latin typeface="Calibri"/>
              </a:rPr>
              <a:t>ABD Doları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200" b="1" dirty="0">
                <a:solidFill>
                  <a:srgbClr val="990000"/>
                </a:solidFill>
                <a:latin typeface="Calibri"/>
              </a:rPr>
              <a:t>                    Destek Oranı : %50 (İşbirliği kuruluşları)</a:t>
            </a: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2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2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Line 5"/>
          <p:cNvSpPr>
            <a:spLocks noChangeShapeType="1"/>
          </p:cNvSpPr>
          <p:nvPr/>
        </p:nvSpPr>
        <p:spPr bwMode="gray">
          <a:xfrm>
            <a:off x="2268538" y="1301750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7350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05E3706-5F5C-49D7-BADE-AA98D3C46123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79388" y="2978150"/>
            <a:ext cx="2376487" cy="120015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ÖRNEK ALIM HEYETİ DESTEĞİ SÜRECİ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822325"/>
            <a:ext cx="6551612" cy="5630863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marL="1200150" lvl="2" indent="-285750" eaLnBrk="1" hangingPunct="1"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algn="r"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indent="-34290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400" b="1" dirty="0">
              <a:solidFill>
                <a:srgbClr val="475A8C"/>
              </a:solidFill>
              <a:latin typeface="+mn-lt"/>
            </a:endParaRPr>
          </a:p>
        </p:txBody>
      </p:sp>
      <p:graphicFrame>
        <p:nvGraphicFramePr>
          <p:cNvPr id="14" name="Diyagram 13"/>
          <p:cNvGraphicFramePr/>
          <p:nvPr/>
        </p:nvGraphicFramePr>
        <p:xfrm>
          <a:off x="2474175" y="1212208"/>
          <a:ext cx="5194169" cy="408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Line 5"/>
          <p:cNvSpPr>
            <a:spLocks noChangeShapeType="1"/>
          </p:cNvSpPr>
          <p:nvPr/>
        </p:nvSpPr>
        <p:spPr bwMode="gray">
          <a:xfrm>
            <a:off x="2268538" y="1844675"/>
            <a:ext cx="0" cy="3889375"/>
          </a:xfrm>
          <a:prstGeom prst="line">
            <a:avLst/>
          </a:prstGeom>
          <a:noFill/>
          <a:ln w="1905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8" name="1 Başlık"/>
          <p:cNvSpPr>
            <a:spLocks noGrp="1"/>
          </p:cNvSpPr>
          <p:nvPr>
            <p:ph type="title"/>
          </p:nvPr>
        </p:nvSpPr>
        <p:spPr>
          <a:xfrm>
            <a:off x="899592" y="332712"/>
            <a:ext cx="8244406" cy="396000"/>
          </a:xfrm>
          <a:solidFill>
            <a:srgbClr val="990000"/>
          </a:solidFill>
          <a:ln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tr-TR" sz="2800" dirty="0" smtClean="0">
                <a:cs typeface="Arial" pitchFamily="34" charset="0"/>
              </a:rPr>
              <a:t>PAZARA GİRİŞ DESTEĞİ</a:t>
            </a:r>
            <a:endParaRPr lang="tr-TR" sz="2000" dirty="0" smtClean="0">
              <a:cs typeface="Arial" pitchFamily="34" charset="0"/>
            </a:endParaRPr>
          </a:p>
        </p:txBody>
      </p:sp>
      <p:sp>
        <p:nvSpPr>
          <p:cNvPr id="58374" name="Slayt Numarası Yer Tutucusu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429625" y="6524625"/>
            <a:ext cx="571500" cy="25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390009-1C2E-457A-B595-E3D917D85012}" type="slidenum">
              <a:rPr lang="en-US" altLang="tr-TR" sz="180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tr-TR" sz="1800"/>
          </a:p>
        </p:txBody>
      </p:sp>
      <p:sp>
        <p:nvSpPr>
          <p:cNvPr id="9" name="Metin kutusu 8"/>
          <p:cNvSpPr txBox="1"/>
          <p:nvPr/>
        </p:nvSpPr>
        <p:spPr>
          <a:xfrm>
            <a:off x="107950" y="2773363"/>
            <a:ext cx="2087563" cy="1570037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defRPr/>
            </a:pPr>
            <a:r>
              <a:rPr lang="tr-TR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E-TİCARET SİTELERİNE ÜYELİK DESTEĞİ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474913" y="1375599"/>
            <a:ext cx="6551612" cy="452431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endParaRPr lang="tr-TR" sz="2400" b="1" dirty="0">
              <a:solidFill>
                <a:srgbClr val="990000"/>
              </a:solidFill>
              <a:latin typeface="Calibri"/>
            </a:endParaRPr>
          </a:p>
          <a:p>
            <a:pPr eaLnBrk="1" hangingPunct="1">
              <a:lnSpc>
                <a:spcPct val="150000"/>
              </a:lnSpc>
              <a:buClr>
                <a:srgbClr val="990000"/>
              </a:buClr>
              <a:defRPr/>
            </a:pPr>
            <a:r>
              <a:rPr lang="tr-TR" sz="2400" b="1" dirty="0">
                <a:solidFill>
                  <a:srgbClr val="990000"/>
                </a:solidFill>
                <a:latin typeface="Calibri"/>
              </a:rPr>
              <a:t>Hedef Grup</a:t>
            </a:r>
          </a:p>
          <a:p>
            <a:pPr marL="285750" indent="-285750" eaLnBrk="1" hangingPunct="1">
              <a:lnSpc>
                <a:spcPct val="150000"/>
              </a:lnSpc>
              <a:buClr>
                <a:srgbClr val="990000"/>
              </a:buClr>
              <a:buFont typeface="Arial" pitchFamily="34" charset="0"/>
              <a:buChar char="•"/>
              <a:defRPr/>
            </a:pPr>
            <a:r>
              <a:rPr lang="tr-TR" sz="2400" b="1" dirty="0">
                <a:solidFill>
                  <a:srgbClr val="475A8C"/>
                </a:solidFill>
                <a:latin typeface="Calibri"/>
              </a:rPr>
              <a:t>Sınai / Ticari şirketler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sz="2400" b="1" dirty="0">
                <a:solidFill>
                  <a:srgbClr val="990000"/>
                </a:solidFill>
                <a:latin typeface="Calibri"/>
              </a:rPr>
              <a:t>Desteklenen Kapsamı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400" b="1" dirty="0">
                <a:solidFill>
                  <a:srgbClr val="475A8C"/>
                </a:solidFill>
                <a:latin typeface="Calibri"/>
              </a:rPr>
              <a:t>Nihai tüketiciye yönelik olmayan e-ticaret sitelerine üyelik giderleri</a:t>
            </a: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400" b="1" dirty="0">
                <a:solidFill>
                  <a:srgbClr val="475A8C"/>
                </a:solidFill>
                <a:latin typeface="Calibri"/>
              </a:rPr>
              <a:t>		  </a:t>
            </a:r>
            <a:r>
              <a:rPr lang="tr-TR" sz="2400" b="1">
                <a:solidFill>
                  <a:srgbClr val="990000"/>
                </a:solidFill>
                <a:latin typeface="Calibri"/>
              </a:rPr>
              <a:t>Destek </a:t>
            </a:r>
            <a:r>
              <a:rPr lang="tr-TR" sz="2400" b="1" smtClean="0">
                <a:solidFill>
                  <a:srgbClr val="990000"/>
                </a:solidFill>
                <a:latin typeface="Calibri"/>
              </a:rPr>
              <a:t>Miktarı(Yıllık) </a:t>
            </a:r>
            <a:r>
              <a:rPr lang="tr-TR" sz="2400" b="1" dirty="0">
                <a:solidFill>
                  <a:srgbClr val="990000"/>
                </a:solidFill>
                <a:latin typeface="Calibri"/>
              </a:rPr>
              <a:t>: </a:t>
            </a:r>
            <a:r>
              <a:rPr lang="tr-TR" sz="2400" b="1">
                <a:solidFill>
                  <a:srgbClr val="990000"/>
                </a:solidFill>
                <a:latin typeface="Calibri"/>
              </a:rPr>
              <a:t>2.000 </a:t>
            </a:r>
            <a:r>
              <a:rPr lang="tr-TR" sz="2400" b="1" smtClean="0">
                <a:solidFill>
                  <a:srgbClr val="990000"/>
                </a:solidFill>
                <a:latin typeface="Calibri"/>
              </a:rPr>
              <a:t>USD</a:t>
            </a:r>
            <a:endParaRPr lang="tr-TR" sz="2400" b="1" dirty="0">
              <a:solidFill>
                <a:srgbClr val="990000"/>
              </a:solidFill>
              <a:latin typeface="Calibri"/>
            </a:endParaRPr>
          </a:p>
          <a:p>
            <a:pPr eaLnBrk="1" hangingPunct="1">
              <a:buClr>
                <a:srgbClr val="990000"/>
              </a:buClr>
              <a:defRPr/>
            </a:pPr>
            <a:r>
              <a:rPr lang="tr-TR" sz="2400" b="1" dirty="0">
                <a:solidFill>
                  <a:srgbClr val="990000"/>
                </a:solidFill>
                <a:latin typeface="Calibri"/>
              </a:rPr>
              <a:t>                             Destek Oranı : %70</a:t>
            </a:r>
          </a:p>
          <a:p>
            <a:pPr marL="0" lvl="2" eaLnBrk="1" hangingPunct="1">
              <a:buClr>
                <a:srgbClr val="990000"/>
              </a:buClr>
              <a:defRPr/>
            </a:pPr>
            <a:endParaRPr lang="tr-TR" sz="2400" b="1" dirty="0">
              <a:solidFill>
                <a:srgbClr val="475A8C"/>
              </a:solidFill>
              <a:latin typeface="+mn-lt"/>
            </a:endParaRPr>
          </a:p>
          <a:p>
            <a:pPr eaLnBrk="1" hangingPunct="1">
              <a:defRPr/>
            </a:pPr>
            <a:endParaRPr lang="en-US" sz="2400" b="1" dirty="0">
              <a:solidFill>
                <a:srgbClr val="475A8C"/>
              </a:solidFill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>
          <a:xfrm>
            <a:off x="685800" y="1447800"/>
            <a:ext cx="77724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tr-TR" b="1" dirty="0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tr-TR" sz="5400" b="1" dirty="0" smtClean="0">
                <a:solidFill>
                  <a:srgbClr val="002060"/>
                </a:solidFill>
                <a:latin typeface="Calibri" pitchFamily="34" charset="0"/>
              </a:rPr>
              <a:t>Teşekkürler</a:t>
            </a:r>
          </a:p>
          <a:p>
            <a:pPr algn="ctr">
              <a:buNone/>
              <a:defRPr/>
            </a:pPr>
            <a:endParaRPr lang="tr-TR" sz="2000" b="1" dirty="0">
              <a:solidFill>
                <a:srgbClr val="4D4D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buNone/>
              <a:defRPr/>
            </a:pPr>
            <a:r>
              <a:rPr lang="tr-TR" altLang="tr-TR" sz="2000" b="1" dirty="0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KOBİ ve KÜMELENME DESTEKLERİ </a:t>
            </a:r>
            <a:r>
              <a:rPr lang="tr-TR" sz="2000" b="1" dirty="0" smtClean="0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DAİRE </a:t>
            </a:r>
            <a:r>
              <a:rPr lang="tr-TR" sz="2000" b="1" dirty="0">
                <a:solidFill>
                  <a:srgbClr val="4D4D4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BAŞKANLIĞI</a:t>
            </a:r>
          </a:p>
          <a:p>
            <a:pPr algn="ctr">
              <a:spcBef>
                <a:spcPct val="0"/>
              </a:spcBef>
              <a:buNone/>
            </a:pPr>
            <a:endParaRPr lang="tr-TR" altLang="tr-TR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tr-TR" sz="2000" b="1" dirty="0" smtClean="0">
              <a:solidFill>
                <a:srgbClr val="4D4D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tr-TR" sz="2000" b="1" dirty="0" smtClean="0">
              <a:solidFill>
                <a:srgbClr val="4D4D4D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tr-TR" sz="4800" b="1" i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tr-TR" sz="4800" b="1" i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6617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konomi">
  <a:themeElements>
    <a:clrScheme name="Ekonomi 3">
      <a:dk1>
        <a:srgbClr val="0000C0"/>
      </a:dk1>
      <a:lt1>
        <a:srgbClr val="FFFFFF"/>
      </a:lt1>
      <a:dk2>
        <a:srgbClr val="0066CC"/>
      </a:dk2>
      <a:lt2>
        <a:srgbClr val="9ADCF6"/>
      </a:lt2>
      <a:accent1>
        <a:srgbClr val="BE9932"/>
      </a:accent1>
      <a:accent2>
        <a:srgbClr val="2A99EC"/>
      </a:accent2>
      <a:accent3>
        <a:srgbClr val="AAB8E2"/>
      </a:accent3>
      <a:accent4>
        <a:srgbClr val="DADADA"/>
      </a:accent4>
      <a:accent5>
        <a:srgbClr val="DBCAAD"/>
      </a:accent5>
      <a:accent6>
        <a:srgbClr val="258AD6"/>
      </a:accent6>
      <a:hlink>
        <a:srgbClr val="70B040"/>
      </a:hlink>
      <a:folHlink>
        <a:srgbClr val="6B8ED3"/>
      </a:folHlink>
    </a:clrScheme>
    <a:fontScheme name="Ekonom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hlink"/>
            </a:gs>
            <a:gs pos="100000">
              <a:schemeClr val="tx1"/>
            </a:gs>
          </a:gsLst>
          <a:lin ang="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hlink"/>
            </a:gs>
            <a:gs pos="100000">
              <a:schemeClr val="tx1"/>
            </a:gs>
          </a:gsLst>
          <a:lin ang="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konomi 1">
        <a:dk1>
          <a:srgbClr val="000066"/>
        </a:dk1>
        <a:lt1>
          <a:srgbClr val="FFFFFF"/>
        </a:lt1>
        <a:dk2>
          <a:srgbClr val="006699"/>
        </a:dk2>
        <a:lt2>
          <a:srgbClr val="EEE378"/>
        </a:lt2>
        <a:accent1>
          <a:srgbClr val="69C828"/>
        </a:accent1>
        <a:accent2>
          <a:srgbClr val="E68B30"/>
        </a:accent2>
        <a:accent3>
          <a:srgbClr val="AAB8CA"/>
        </a:accent3>
        <a:accent4>
          <a:srgbClr val="DADADA"/>
        </a:accent4>
        <a:accent5>
          <a:srgbClr val="B9E0AC"/>
        </a:accent5>
        <a:accent6>
          <a:srgbClr val="D07D2A"/>
        </a:accent6>
        <a:hlink>
          <a:srgbClr val="0FAAE1"/>
        </a:hlink>
        <a:folHlink>
          <a:srgbClr val="547FE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onomi 2">
        <a:dk1>
          <a:srgbClr val="0F4334"/>
        </a:dk1>
        <a:lt1>
          <a:srgbClr val="FFFFFF"/>
        </a:lt1>
        <a:dk2>
          <a:srgbClr val="43BD4C"/>
        </a:dk2>
        <a:lt2>
          <a:srgbClr val="F0F7BD"/>
        </a:lt2>
        <a:accent1>
          <a:srgbClr val="B2B838"/>
        </a:accent1>
        <a:accent2>
          <a:srgbClr val="E68B30"/>
        </a:accent2>
        <a:accent3>
          <a:srgbClr val="B0DBB2"/>
        </a:accent3>
        <a:accent4>
          <a:srgbClr val="DADADA"/>
        </a:accent4>
        <a:accent5>
          <a:srgbClr val="D5D8AE"/>
        </a:accent5>
        <a:accent6>
          <a:srgbClr val="D07D2A"/>
        </a:accent6>
        <a:hlink>
          <a:srgbClr val="3FB180"/>
        </a:hlink>
        <a:folHlink>
          <a:srgbClr val="3BA7E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konomi 3">
        <a:dk1>
          <a:srgbClr val="0000C0"/>
        </a:dk1>
        <a:lt1>
          <a:srgbClr val="FFFFFF"/>
        </a:lt1>
        <a:dk2>
          <a:srgbClr val="0066CC"/>
        </a:dk2>
        <a:lt2>
          <a:srgbClr val="9ADCF6"/>
        </a:lt2>
        <a:accent1>
          <a:srgbClr val="BE9932"/>
        </a:accent1>
        <a:accent2>
          <a:srgbClr val="2A99EC"/>
        </a:accent2>
        <a:accent3>
          <a:srgbClr val="AAB8E2"/>
        </a:accent3>
        <a:accent4>
          <a:srgbClr val="DADADA"/>
        </a:accent4>
        <a:accent5>
          <a:srgbClr val="DBCAAD"/>
        </a:accent5>
        <a:accent6>
          <a:srgbClr val="258AD6"/>
        </a:accent6>
        <a:hlink>
          <a:srgbClr val="70B040"/>
        </a:hlink>
        <a:folHlink>
          <a:srgbClr val="6B8ED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4976</TotalTime>
  <Words>730</Words>
  <Application>Microsoft Office PowerPoint</Application>
  <PresentationFormat>Ekran Gösterisi (4:3)</PresentationFormat>
  <Paragraphs>246</Paragraphs>
  <Slides>18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Ekonomi</vt:lpstr>
      <vt:lpstr>PowerPoint Sunusu</vt:lpstr>
      <vt:lpstr>PowerPoint Sunusu</vt:lpstr>
      <vt:lpstr>PAZARA GİRİŞ DESTEĞİ</vt:lpstr>
      <vt:lpstr>PAZARA GİRİŞ DESTEĞİ</vt:lpstr>
      <vt:lpstr>PAZARA GİRİŞ DESTEĞİ</vt:lpstr>
      <vt:lpstr>PAZARA GİRİŞ DESTEĞİ</vt:lpstr>
      <vt:lpstr>PAZARA GİRİŞ DESTEĞİ</vt:lpstr>
      <vt:lpstr>PAZARA GİRİŞ DESTEĞİ</vt:lpstr>
      <vt:lpstr>PAZARA GİRİŞ DESTEĞİ</vt:lpstr>
      <vt:lpstr>PAZARA GİRİŞ DESTEĞİ</vt:lpstr>
      <vt:lpstr>PAZARA GİRİŞ DESTEĞİ</vt:lpstr>
      <vt:lpstr>PAZARA GİRİŞ DESTEĞİ</vt:lpstr>
      <vt:lpstr>SEKTÖREL TİCARET HEYETİ DESTEĞİ</vt:lpstr>
      <vt:lpstr>PAZARA GİRİŞ DESTEĞİ</vt:lpstr>
      <vt:lpstr>PAZARA GİRİŞ DESTEĞİ</vt:lpstr>
      <vt:lpstr>PAZARA GİRİŞ DESTEĞİ</vt:lpstr>
      <vt:lpstr>PAZARA GİRİŞ DESTEĞİ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XYZ</dc:creator>
  <cp:lastModifiedBy>Ekrem ALTUN</cp:lastModifiedBy>
  <cp:revision>594</cp:revision>
  <cp:lastPrinted>2013-12-11T12:51:13Z</cp:lastPrinted>
  <dcterms:created xsi:type="dcterms:W3CDTF">2011-09-07T20:22:30Z</dcterms:created>
  <dcterms:modified xsi:type="dcterms:W3CDTF">2017-02-22T11:32:57Z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arkets">
    <vt:lpwstr/>
  </property>
  <property fmtid="{D5CDD505-2E9C-101B-9397-08002B2CF9AE}" pid="3" name="AssetType">
    <vt:lpwstr>TP</vt:lpwstr>
  </property>
  <property fmtid="{D5CDD505-2E9C-101B-9397-08002B2CF9AE}" pid="4" name="BugNumber">
    <vt:lpwstr>490681L</vt:lpwstr>
  </property>
  <property fmtid="{D5CDD505-2E9C-101B-9397-08002B2CF9AE}" pid="5" name="TPInstallLocation">
    <vt:lpwstr>{Document Themes}</vt:lpwstr>
  </property>
  <property fmtid="{D5CDD505-2E9C-101B-9397-08002B2CF9AE}" pid="6" name="PrimaryImageGen">
    <vt:lpwstr>1</vt:lpwstr>
  </property>
  <property fmtid="{D5CDD505-2E9C-101B-9397-08002B2CF9AE}" pid="7" name="display_urn:schemas-microsoft-com:office:office#APAuthor">
    <vt:lpwstr>REDMOND\cynvey</vt:lpwstr>
  </property>
  <property fmtid="{D5CDD505-2E9C-101B-9397-08002B2CF9AE}" pid="8" name="APAuthor">
    <vt:lpwstr>191</vt:lpwstr>
  </property>
  <property fmtid="{D5CDD505-2E9C-101B-9397-08002B2CF9AE}" pid="9" name="Milestone">
    <vt:lpwstr>Continuous</vt:lpwstr>
  </property>
  <property fmtid="{D5CDD505-2E9C-101B-9397-08002B2CF9AE}" pid="10" name="TPAppVersion">
    <vt:lpwstr>11</vt:lpwstr>
  </property>
  <property fmtid="{D5CDD505-2E9C-101B-9397-08002B2CF9AE}" pid="11" name="TPCommandLine">
    <vt:lpwstr>{PP} {FilePath}</vt:lpwstr>
  </property>
  <property fmtid="{D5CDD505-2E9C-101B-9397-08002B2CF9AE}" pid="12" name="AssetId">
    <vt:lpwstr>TS001136794</vt:lpwstr>
  </property>
  <property fmtid="{D5CDD505-2E9C-101B-9397-08002B2CF9AE}" pid="13" name="IsSearchable">
    <vt:lpwstr>0</vt:lpwstr>
  </property>
  <property fmtid="{D5CDD505-2E9C-101B-9397-08002B2CF9AE}" pid="14" name="NumericId">
    <vt:lpwstr>-1.00000000000000</vt:lpwstr>
  </property>
  <property fmtid="{D5CDD505-2E9C-101B-9397-08002B2CF9AE}" pid="15" name="PublishTargets">
    <vt:lpwstr>OfficeOnline</vt:lpwstr>
  </property>
  <property fmtid="{D5CDD505-2E9C-101B-9397-08002B2CF9AE}" pid="16" name="TPLaunchHelpLinkType">
    <vt:lpwstr>Template</vt:lpwstr>
  </property>
  <property fmtid="{D5CDD505-2E9C-101B-9397-08002B2CF9AE}" pid="17" name="TPFriendlyName">
    <vt:lpwstr>Sample presentation slides (Blue-green wave design)</vt:lpwstr>
  </property>
  <property fmtid="{D5CDD505-2E9C-101B-9397-08002B2CF9AE}" pid="18" name="display_urn:schemas-microsoft-com:office:office#APEditor">
    <vt:lpwstr>REDMOND\v-luannv</vt:lpwstr>
  </property>
  <property fmtid="{D5CDD505-2E9C-101B-9397-08002B2CF9AE}" pid="19" name="APEditor">
    <vt:lpwstr>92</vt:lpwstr>
  </property>
  <property fmtid="{D5CDD505-2E9C-101B-9397-08002B2CF9AE}" pid="20" name="Provider">
    <vt:lpwstr>EY001138790</vt:lpwstr>
  </property>
  <property fmtid="{D5CDD505-2E9C-101B-9397-08002B2CF9AE}" pid="21" name="SourceTitle">
    <vt:lpwstr>Sample presentation slides (Blue-green wave design)</vt:lpwstr>
  </property>
  <property fmtid="{D5CDD505-2E9C-101B-9397-08002B2CF9AE}" pid="22" name="TPApplication">
    <vt:lpwstr>PowerPoint</vt:lpwstr>
  </property>
  <property fmtid="{D5CDD505-2E9C-101B-9397-08002B2CF9AE}" pid="23" name="TPLaunchHelpLink">
    <vt:lpwstr/>
  </property>
  <property fmtid="{D5CDD505-2E9C-101B-9397-08002B2CF9AE}" pid="24" name="TemplateType">
    <vt:lpwstr>Presentations</vt:lpwstr>
  </property>
  <property fmtid="{D5CDD505-2E9C-101B-9397-08002B2CF9AE}" pid="25" name="OpenTemplate">
    <vt:lpwstr>1</vt:lpwstr>
  </property>
  <property fmtid="{D5CDD505-2E9C-101B-9397-08002B2CF9AE}" pid="26" name="UACurrentWords">
    <vt:lpwstr>0</vt:lpwstr>
  </property>
  <property fmtid="{D5CDD505-2E9C-101B-9397-08002B2CF9AE}" pid="27" name="UALocRecommendation">
    <vt:lpwstr>Localize</vt:lpwstr>
  </property>
  <property fmtid="{D5CDD505-2E9C-101B-9397-08002B2CF9AE}" pid="28" name="Applications">
    <vt:lpwstr>182;#Office XP;#79;#Template 12;#67;#PowerPoint - Design Templt 12;#64;#PowerPoint 2003;#65;#Microsoft Office PowerPoint 2007;#66;#PowerPoint - Design Templt 2003</vt:lpwstr>
  </property>
  <property fmtid="{D5CDD505-2E9C-101B-9397-08002B2CF9AE}" pid="29" name="TemplateStatus">
    <vt:lpwstr>Complete</vt:lpwstr>
  </property>
  <property fmtid="{D5CDD505-2E9C-101B-9397-08002B2CF9AE}" pid="30" name="ContentTypeId">
    <vt:lpwstr>0x0101006025706CF4CD034688BEBAE97A2E701D020200C3831ACA17D8814887A164412888521E</vt:lpwstr>
  </property>
  <property fmtid="{D5CDD505-2E9C-101B-9397-08002B2CF9AE}" pid="31" name="IsDeleted">
    <vt:lpwstr>0</vt:lpwstr>
  </property>
  <property fmtid="{D5CDD505-2E9C-101B-9397-08002B2CF9AE}" pid="32" name="ShowIn">
    <vt:lpwstr>Show everywhere</vt:lpwstr>
  </property>
  <property fmtid="{D5CDD505-2E9C-101B-9397-08002B2CF9AE}" pid="33" name="PublishStatusLookup">
    <vt:lpwstr>259079</vt:lpwstr>
  </property>
  <property fmtid="{D5CDD505-2E9C-101B-9397-08002B2CF9AE}" pid="34" name="TPClientViewer">
    <vt:lpwstr>Microsoft Office PowerPoint</vt:lpwstr>
  </property>
  <property fmtid="{D5CDD505-2E9C-101B-9397-08002B2CF9AE}" pid="35" name="TPComponent">
    <vt:lpwstr>PPTFiles</vt:lpwstr>
  </property>
  <property fmtid="{D5CDD505-2E9C-101B-9397-08002B2CF9AE}" pid="36" name="TPNamespace">
    <vt:lpwstr>POWERPNT</vt:lpwstr>
  </property>
  <property fmtid="{D5CDD505-2E9C-101B-9397-08002B2CF9AE}" pid="37" name="APTrustLevel">
    <vt:lpwstr>1.00000000000000</vt:lpwstr>
  </property>
  <property fmtid="{D5CDD505-2E9C-101B-9397-08002B2CF9AE}" pid="38" name="TrustLevel">
    <vt:lpwstr>Microsoft Managed Content</vt:lpwstr>
  </property>
  <property fmtid="{D5CDD505-2E9C-101B-9397-08002B2CF9AE}" pid="39" name="Content Type">
    <vt:lpwstr>OOFile</vt:lpwstr>
  </property>
  <property fmtid="{D5CDD505-2E9C-101B-9397-08002B2CF9AE}" pid="40" name="AuthoringAssetId">
    <vt:lpwstr>TP001136794</vt:lpwstr>
  </property>
</Properties>
</file>